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4" r:id="rId5"/>
    <p:sldId id="309" r:id="rId6"/>
    <p:sldId id="343" r:id="rId7"/>
    <p:sldId id="344" r:id="rId8"/>
    <p:sldId id="346" r:id="rId9"/>
    <p:sldId id="345" r:id="rId10"/>
    <p:sldId id="347" r:id="rId11"/>
    <p:sldId id="342" r:id="rId12"/>
    <p:sldId id="350" r:id="rId13"/>
    <p:sldId id="348" r:id="rId14"/>
    <p:sldId id="349" r:id="rId15"/>
  </p:sldIdLst>
  <p:sldSz cx="9144000" cy="6858000" type="screen4x3"/>
  <p:notesSz cx="6864350" cy="999648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orient="horz" pos="1575">
          <p15:clr>
            <a:srgbClr val="A4A3A4"/>
          </p15:clr>
        </p15:guide>
        <p15:guide id="3" orient="horz" pos="3475" userDrawn="1">
          <p15:clr>
            <a:srgbClr val="A4A3A4"/>
          </p15:clr>
        </p15:guide>
        <p15:guide id="4" orient="horz" pos="617">
          <p15:clr>
            <a:srgbClr val="A4A3A4"/>
          </p15:clr>
        </p15:guide>
        <p15:guide id="6" orient="horz" pos="154">
          <p15:clr>
            <a:srgbClr val="A4A3A4"/>
          </p15:clr>
        </p15:guide>
        <p15:guide id="7" orient="horz" pos="3761">
          <p15:clr>
            <a:srgbClr val="A4A3A4"/>
          </p15:clr>
        </p15:guide>
        <p15:guide id="8" orient="horz" pos="4140">
          <p15:clr>
            <a:srgbClr val="A4A3A4"/>
          </p15:clr>
        </p15:guide>
        <p15:guide id="9" orient="horz" pos="4039">
          <p15:clr>
            <a:srgbClr val="A4A3A4"/>
          </p15:clr>
        </p15:guide>
        <p15:guide id="10" orient="horz" pos="4268">
          <p15:clr>
            <a:srgbClr val="A4A3A4"/>
          </p15:clr>
        </p15:guide>
        <p15:guide id="11" orient="horz" pos="1940">
          <p15:clr>
            <a:srgbClr val="A4A3A4"/>
          </p15:clr>
        </p15:guide>
        <p15:guide id="12" orient="horz" pos="2204">
          <p15:clr>
            <a:srgbClr val="A4A3A4"/>
          </p15:clr>
        </p15:guide>
        <p15:guide id="13" pos="3379" userDrawn="1">
          <p15:clr>
            <a:srgbClr val="A4A3A4"/>
          </p15:clr>
        </p15:guide>
        <p15:guide id="14" pos="4233">
          <p15:clr>
            <a:srgbClr val="A4A3A4"/>
          </p15:clr>
        </p15:guide>
        <p15:guide id="15" pos="4626" userDrawn="1">
          <p15:clr>
            <a:srgbClr val="A4A3A4"/>
          </p15:clr>
        </p15:guide>
        <p15:guide id="17" pos="3125">
          <p15:clr>
            <a:srgbClr val="A4A3A4"/>
          </p15:clr>
        </p15:guide>
        <p15:guide id="18" pos="421">
          <p15:clr>
            <a:srgbClr val="A4A3A4"/>
          </p15:clr>
        </p15:guide>
        <p15:guide id="20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53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93E54-0A49-4F44-8853-5AE1DE1D5F94}" v="2" dt="2021-09-27T14:48:50.400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26" autoAdjust="0"/>
  </p:normalViewPr>
  <p:slideViewPr>
    <p:cSldViewPr>
      <p:cViewPr varScale="1">
        <p:scale>
          <a:sx n="67" d="100"/>
          <a:sy n="67" d="100"/>
        </p:scale>
        <p:origin x="1620" y="66"/>
      </p:cViewPr>
      <p:guideLst>
        <p:guide orient="horz" pos="867"/>
        <p:guide orient="horz" pos="1575"/>
        <p:guide orient="horz" pos="3475"/>
        <p:guide orient="horz" pos="617"/>
        <p:guide orient="horz" pos="154"/>
        <p:guide orient="horz" pos="3761"/>
        <p:guide orient="horz" pos="4140"/>
        <p:guide orient="horz" pos="4039"/>
        <p:guide orient="horz" pos="4268"/>
        <p:guide orient="horz" pos="1940"/>
        <p:guide orient="horz" pos="2204"/>
        <p:guide pos="3379"/>
        <p:guide pos="4233"/>
        <p:guide pos="4626"/>
        <p:guide pos="3125"/>
        <p:guide pos="421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gg Markus" userId="3348dcea-9e6a-4a60-b7a8-95784e664715" providerId="ADAL" clId="{FAED21C1-2704-4A71-81DC-126C325CD524}"/>
    <pc:docChg chg="undo redo custSel modSld">
      <pc:chgData name="Zogg Markus" userId="3348dcea-9e6a-4a60-b7a8-95784e664715" providerId="ADAL" clId="{FAED21C1-2704-4A71-81DC-126C325CD524}" dt="2020-09-21T10:27:51.119" v="710" actId="27918"/>
      <pc:docMkLst>
        <pc:docMk/>
      </pc:docMkLst>
      <pc:sldChg chg="modSp mod">
        <pc:chgData name="Zogg Markus" userId="3348dcea-9e6a-4a60-b7a8-95784e664715" providerId="ADAL" clId="{FAED21C1-2704-4A71-81DC-126C325CD524}" dt="2020-09-21T07:03:01.652" v="15" actId="20577"/>
        <pc:sldMkLst>
          <pc:docMk/>
          <pc:sldMk cId="1465429533" sldId="294"/>
        </pc:sldMkLst>
        <pc:spChg chg="mod">
          <ac:chgData name="Zogg Markus" userId="3348dcea-9e6a-4a60-b7a8-95784e664715" providerId="ADAL" clId="{FAED21C1-2704-4A71-81DC-126C325CD524}" dt="2020-09-21T07:02:48.821" v="9" actId="20577"/>
          <ac:spMkLst>
            <pc:docMk/>
            <pc:sldMk cId="1465429533" sldId="294"/>
            <ac:spMk id="2" creationId="{00000000-0000-0000-0000-000000000000}"/>
          </ac:spMkLst>
        </pc:spChg>
        <pc:spChg chg="mod">
          <ac:chgData name="Zogg Markus" userId="3348dcea-9e6a-4a60-b7a8-95784e664715" providerId="ADAL" clId="{FAED21C1-2704-4A71-81DC-126C325CD524}" dt="2020-09-21T07:03:01.652" v="15" actId="20577"/>
          <ac:spMkLst>
            <pc:docMk/>
            <pc:sldMk cId="1465429533" sldId="294"/>
            <ac:spMk id="4" creationId="{00000000-0000-0000-0000-000000000000}"/>
          </ac:spMkLst>
        </pc:spChg>
      </pc:sldChg>
      <pc:sldChg chg="modSp mod">
        <pc:chgData name="Zogg Markus" userId="3348dcea-9e6a-4a60-b7a8-95784e664715" providerId="ADAL" clId="{FAED21C1-2704-4A71-81DC-126C325CD524}" dt="2020-09-21T09:28:21.242" v="646" actId="6549"/>
        <pc:sldMkLst>
          <pc:docMk/>
          <pc:sldMk cId="1661204715" sldId="309"/>
        </pc:sldMkLst>
        <pc:spChg chg="mod">
          <ac:chgData name="Zogg Markus" userId="3348dcea-9e6a-4a60-b7a8-95784e664715" providerId="ADAL" clId="{FAED21C1-2704-4A71-81DC-126C325CD524}" dt="2020-09-21T09:28:21.242" v="646" actId="6549"/>
          <ac:spMkLst>
            <pc:docMk/>
            <pc:sldMk cId="1661204715" sldId="309"/>
            <ac:spMk id="3" creationId="{00000000-0000-0000-0000-000000000000}"/>
          </ac:spMkLst>
        </pc:spChg>
        <pc:spChg chg="mod">
          <ac:chgData name="Zogg Markus" userId="3348dcea-9e6a-4a60-b7a8-95784e664715" providerId="ADAL" clId="{FAED21C1-2704-4A71-81DC-126C325CD524}" dt="2020-09-21T09:00:20.325" v="583" actId="20577"/>
          <ac:spMkLst>
            <pc:docMk/>
            <pc:sldMk cId="1661204715" sldId="309"/>
            <ac:spMk id="4" creationId="{00000000-0000-0000-0000-000000000000}"/>
          </ac:spMkLst>
        </pc:spChg>
      </pc:sldChg>
      <pc:sldChg chg="addSp delSp modSp mod">
        <pc:chgData name="Zogg Markus" userId="3348dcea-9e6a-4a60-b7a8-95784e664715" providerId="ADAL" clId="{FAED21C1-2704-4A71-81DC-126C325CD524}" dt="2020-09-21T07:33:46.291" v="69" actId="20577"/>
        <pc:sldMkLst>
          <pc:docMk/>
          <pc:sldMk cId="1565158752" sldId="310"/>
        </pc:sldMkLst>
        <pc:spChg chg="mod">
          <ac:chgData name="Zogg Markus" userId="3348dcea-9e6a-4a60-b7a8-95784e664715" providerId="ADAL" clId="{FAED21C1-2704-4A71-81DC-126C325CD524}" dt="2020-09-21T07:33:46.291" v="69" actId="20577"/>
          <ac:spMkLst>
            <pc:docMk/>
            <pc:sldMk cId="1565158752" sldId="310"/>
            <ac:spMk id="3" creationId="{00000000-0000-0000-0000-000000000000}"/>
          </ac:spMkLst>
        </pc:spChg>
        <pc:picChg chg="add del mod">
          <ac:chgData name="Zogg Markus" userId="3348dcea-9e6a-4a60-b7a8-95784e664715" providerId="ADAL" clId="{FAED21C1-2704-4A71-81DC-126C325CD524}" dt="2020-09-21T07:29:36.780" v="47" actId="478"/>
          <ac:picMkLst>
            <pc:docMk/>
            <pc:sldMk cId="1565158752" sldId="310"/>
            <ac:picMk id="4" creationId="{03422AF8-4A61-4D99-9D49-C5C42B45BAB5}"/>
          </ac:picMkLst>
        </pc:picChg>
        <pc:picChg chg="add del mod">
          <ac:chgData name="Zogg Markus" userId="3348dcea-9e6a-4a60-b7a8-95784e664715" providerId="ADAL" clId="{FAED21C1-2704-4A71-81DC-126C325CD524}" dt="2020-09-21T07:32:38.068" v="52" actId="478"/>
          <ac:picMkLst>
            <pc:docMk/>
            <pc:sldMk cId="1565158752" sldId="310"/>
            <ac:picMk id="5" creationId="{47BADB92-F3F3-4386-8D86-0BCD32B225D3}"/>
          </ac:picMkLst>
        </pc:picChg>
        <pc:picChg chg="add del mod">
          <ac:chgData name="Zogg Markus" userId="3348dcea-9e6a-4a60-b7a8-95784e664715" providerId="ADAL" clId="{FAED21C1-2704-4A71-81DC-126C325CD524}" dt="2020-09-21T07:17:47.350" v="28"/>
          <ac:picMkLst>
            <pc:docMk/>
            <pc:sldMk cId="1565158752" sldId="310"/>
            <ac:picMk id="10" creationId="{4007945F-8CB8-4484-9D4B-A7AFE12B6D35}"/>
          </ac:picMkLst>
        </pc:picChg>
        <pc:picChg chg="add mod">
          <ac:chgData name="Zogg Markus" userId="3348dcea-9e6a-4a60-b7a8-95784e664715" providerId="ADAL" clId="{FAED21C1-2704-4A71-81DC-126C325CD524}" dt="2020-09-21T07:33:10.694" v="65" actId="14100"/>
          <ac:picMkLst>
            <pc:docMk/>
            <pc:sldMk cId="1565158752" sldId="310"/>
            <ac:picMk id="10" creationId="{ACE780DC-A1D3-4039-AAC6-20303201B0F5}"/>
          </ac:picMkLst>
        </pc:picChg>
        <pc:picChg chg="add del mod">
          <ac:chgData name="Zogg Markus" userId="3348dcea-9e6a-4a60-b7a8-95784e664715" providerId="ADAL" clId="{FAED21C1-2704-4A71-81DC-126C325CD524}" dt="2020-09-21T07:23:53.860" v="33" actId="478"/>
          <ac:picMkLst>
            <pc:docMk/>
            <pc:sldMk cId="1565158752" sldId="310"/>
            <ac:picMk id="174" creationId="{A013D8BB-9D7E-4294-A7D8-A11DFF9AFB8E}"/>
          </ac:picMkLst>
        </pc:picChg>
        <pc:inkChg chg="del">
          <ac:chgData name="Zogg Markus" userId="3348dcea-9e6a-4a60-b7a8-95784e664715" providerId="ADAL" clId="{FAED21C1-2704-4A71-81DC-126C325CD524}" dt="2020-09-21T07:03:20.008" v="16" actId="478"/>
          <ac:inkMkLst>
            <pc:docMk/>
            <pc:sldMk cId="1565158752" sldId="310"/>
            <ac:inkMk id="4" creationId="{F410F598-96F3-4332-8688-27AAFB5D1941}"/>
          </ac:inkMkLst>
        </pc:inkChg>
        <pc:inkChg chg="del">
          <ac:chgData name="Zogg Markus" userId="3348dcea-9e6a-4a60-b7a8-95784e664715" providerId="ADAL" clId="{FAED21C1-2704-4A71-81DC-126C325CD524}" dt="2020-09-21T07:03:20.964" v="17" actId="478"/>
          <ac:inkMkLst>
            <pc:docMk/>
            <pc:sldMk cId="1565158752" sldId="310"/>
            <ac:inkMk id="5" creationId="{A6AAC3CB-5006-4285-9F6E-BA6676B2A8B6}"/>
          </ac:inkMkLst>
        </pc:inkChg>
        <pc:inkChg chg="add del">
          <ac:chgData name="Zogg Markus" userId="3348dcea-9e6a-4a60-b7a8-95784e664715" providerId="ADAL" clId="{FAED21C1-2704-4A71-81DC-126C325CD524}" dt="2020-09-21T07:17:50.097" v="31" actId="478"/>
          <ac:inkMkLst>
            <pc:docMk/>
            <pc:sldMk cId="1565158752" sldId="310"/>
            <ac:inkMk id="6" creationId="{3043B35F-B1A1-4FCD-890B-99A53099F3A8}"/>
          </ac:inkMkLst>
        </pc:inkChg>
        <pc:inkChg chg="add del">
          <ac:chgData name="Zogg Markus" userId="3348dcea-9e6a-4a60-b7a8-95784e664715" providerId="ADAL" clId="{FAED21C1-2704-4A71-81DC-126C325CD524}" dt="2020-09-21T07:17:49.218" v="30" actId="478"/>
          <ac:inkMkLst>
            <pc:docMk/>
            <pc:sldMk cId="1565158752" sldId="310"/>
            <ac:inkMk id="7" creationId="{977AE5F8-E24C-4A68-9BBE-4B5ACBC3F129}"/>
          </ac:inkMkLst>
        </pc:inkChg>
      </pc:sldChg>
      <pc:sldChg chg="addSp delSp modSp mod">
        <pc:chgData name="Zogg Markus" userId="3348dcea-9e6a-4a60-b7a8-95784e664715" providerId="ADAL" clId="{FAED21C1-2704-4A71-81DC-126C325CD524}" dt="2020-09-21T08:16:51.220" v="243" actId="1037"/>
        <pc:sldMkLst>
          <pc:docMk/>
          <pc:sldMk cId="2559050044" sldId="315"/>
        </pc:sldMkLst>
        <pc:spChg chg="mod">
          <ac:chgData name="Zogg Markus" userId="3348dcea-9e6a-4a60-b7a8-95784e664715" providerId="ADAL" clId="{FAED21C1-2704-4A71-81DC-126C325CD524}" dt="2020-09-21T08:12:49.123" v="219" actId="20577"/>
          <ac:spMkLst>
            <pc:docMk/>
            <pc:sldMk cId="2559050044" sldId="315"/>
            <ac:spMk id="3" creationId="{00000000-0000-0000-0000-000000000000}"/>
          </ac:spMkLst>
        </pc:spChg>
        <pc:picChg chg="del">
          <ac:chgData name="Zogg Markus" userId="3348dcea-9e6a-4a60-b7a8-95784e664715" providerId="ADAL" clId="{FAED21C1-2704-4A71-81DC-126C325CD524}" dt="2020-09-21T08:16:26.535" v="225" actId="478"/>
          <ac:picMkLst>
            <pc:docMk/>
            <pc:sldMk cId="2559050044" sldId="315"/>
            <ac:picMk id="8" creationId="{FEA6C9C0-D7AE-4B0C-9347-34C5AAA36DFB}"/>
          </ac:picMkLst>
        </pc:picChg>
        <pc:picChg chg="add mod">
          <ac:chgData name="Zogg Markus" userId="3348dcea-9e6a-4a60-b7a8-95784e664715" providerId="ADAL" clId="{FAED21C1-2704-4A71-81DC-126C325CD524}" dt="2020-09-21T08:16:51.220" v="243" actId="1037"/>
          <ac:picMkLst>
            <pc:docMk/>
            <pc:sldMk cId="2559050044" sldId="315"/>
            <ac:picMk id="10" creationId="{A34B2BB2-9422-44E8-8EA6-544FB2313836}"/>
          </ac:picMkLst>
        </pc:picChg>
        <pc:inkChg chg="del">
          <ac:chgData name="Zogg Markus" userId="3348dcea-9e6a-4a60-b7a8-95784e664715" providerId="ADAL" clId="{FAED21C1-2704-4A71-81DC-126C325CD524}" dt="2020-09-21T08:12:55.018" v="220" actId="478"/>
          <ac:inkMkLst>
            <pc:docMk/>
            <pc:sldMk cId="2559050044" sldId="315"/>
            <ac:inkMk id="4" creationId="{3BC81460-1622-4395-8607-27C5D0643E1A}"/>
          </ac:inkMkLst>
        </pc:inkChg>
        <pc:inkChg chg="del">
          <ac:chgData name="Zogg Markus" userId="3348dcea-9e6a-4a60-b7a8-95784e664715" providerId="ADAL" clId="{FAED21C1-2704-4A71-81DC-126C325CD524}" dt="2020-09-21T08:12:55.834" v="221" actId="478"/>
          <ac:inkMkLst>
            <pc:docMk/>
            <pc:sldMk cId="2559050044" sldId="315"/>
            <ac:inkMk id="5" creationId="{4965EEFA-4C3F-4E43-9F85-E24E68A7650C}"/>
          </ac:inkMkLst>
        </pc:inkChg>
        <pc:inkChg chg="del">
          <ac:chgData name="Zogg Markus" userId="3348dcea-9e6a-4a60-b7a8-95784e664715" providerId="ADAL" clId="{FAED21C1-2704-4A71-81DC-126C325CD524}" dt="2020-09-21T08:12:56.484" v="222" actId="478"/>
          <ac:inkMkLst>
            <pc:docMk/>
            <pc:sldMk cId="2559050044" sldId="315"/>
            <ac:inkMk id="6" creationId="{BAC6D492-E13F-4410-BBAF-2002AD8C43F3}"/>
          </ac:inkMkLst>
        </pc:inkChg>
        <pc:inkChg chg="del">
          <ac:chgData name="Zogg Markus" userId="3348dcea-9e6a-4a60-b7a8-95784e664715" providerId="ADAL" clId="{FAED21C1-2704-4A71-81DC-126C325CD524}" dt="2020-09-21T08:12:57.203" v="223" actId="478"/>
          <ac:inkMkLst>
            <pc:docMk/>
            <pc:sldMk cId="2559050044" sldId="315"/>
            <ac:inkMk id="7" creationId="{260286B5-796E-4FC7-9451-143CEF32455C}"/>
          </ac:inkMkLst>
        </pc:inkChg>
        <pc:inkChg chg="del">
          <ac:chgData name="Zogg Markus" userId="3348dcea-9e6a-4a60-b7a8-95784e664715" providerId="ADAL" clId="{FAED21C1-2704-4A71-81DC-126C325CD524}" dt="2020-09-21T08:12:57.891" v="224" actId="478"/>
          <ac:inkMkLst>
            <pc:docMk/>
            <pc:sldMk cId="2559050044" sldId="315"/>
            <ac:inkMk id="9" creationId="{4A6E4FA0-9348-47E7-BECD-88F67E2856F2}"/>
          </ac:inkMkLst>
        </pc:inkChg>
      </pc:sldChg>
      <pc:sldChg chg="addSp delSp modSp mod">
        <pc:chgData name="Zogg Markus" userId="3348dcea-9e6a-4a60-b7a8-95784e664715" providerId="ADAL" clId="{FAED21C1-2704-4A71-81DC-126C325CD524}" dt="2020-09-21T08:12:14.880" v="211" actId="1037"/>
        <pc:sldMkLst>
          <pc:docMk/>
          <pc:sldMk cId="2681384151" sldId="316"/>
        </pc:sldMkLst>
        <pc:spChg chg="mod">
          <ac:chgData name="Zogg Markus" userId="3348dcea-9e6a-4a60-b7a8-95784e664715" providerId="ADAL" clId="{FAED21C1-2704-4A71-81DC-126C325CD524}" dt="2020-09-21T08:11:28.139" v="193" actId="20577"/>
          <ac:spMkLst>
            <pc:docMk/>
            <pc:sldMk cId="2681384151" sldId="316"/>
            <ac:spMk id="3" creationId="{00000000-0000-0000-0000-000000000000}"/>
          </ac:spMkLst>
        </pc:spChg>
        <pc:picChg chg="add mod">
          <ac:chgData name="Zogg Markus" userId="3348dcea-9e6a-4a60-b7a8-95784e664715" providerId="ADAL" clId="{FAED21C1-2704-4A71-81DC-126C325CD524}" dt="2020-09-21T08:12:14.880" v="211" actId="1037"/>
          <ac:picMkLst>
            <pc:docMk/>
            <pc:sldMk cId="2681384151" sldId="316"/>
            <ac:picMk id="4" creationId="{6450A28A-235B-442C-BCCB-541D8D883325}"/>
          </ac:picMkLst>
        </pc:picChg>
        <pc:picChg chg="del">
          <ac:chgData name="Zogg Markus" userId="3348dcea-9e6a-4a60-b7a8-95784e664715" providerId="ADAL" clId="{FAED21C1-2704-4A71-81DC-126C325CD524}" dt="2020-09-21T08:11:58.275" v="194" actId="478"/>
          <ac:picMkLst>
            <pc:docMk/>
            <pc:sldMk cId="2681384151" sldId="316"/>
            <ac:picMk id="6" creationId="{9B9BC571-E428-4DF9-8B45-3CD1B26E2F45}"/>
          </ac:picMkLst>
        </pc:picChg>
      </pc:sldChg>
      <pc:sldChg chg="addSp delSp modSp mod">
        <pc:chgData name="Zogg Markus" userId="3348dcea-9e6a-4a60-b7a8-95784e664715" providerId="ADAL" clId="{FAED21C1-2704-4A71-81DC-126C325CD524}" dt="2020-09-21T08:11:07.795" v="189" actId="14100"/>
        <pc:sldMkLst>
          <pc:docMk/>
          <pc:sldMk cId="1501909350" sldId="317"/>
        </pc:sldMkLst>
        <pc:spChg chg="mod">
          <ac:chgData name="Zogg Markus" userId="3348dcea-9e6a-4a60-b7a8-95784e664715" providerId="ADAL" clId="{FAED21C1-2704-4A71-81DC-126C325CD524}" dt="2020-09-21T08:09:58.755" v="164" actId="20577"/>
          <ac:spMkLst>
            <pc:docMk/>
            <pc:sldMk cId="1501909350" sldId="317"/>
            <ac:spMk id="3" creationId="{00000000-0000-0000-0000-000000000000}"/>
          </ac:spMkLst>
        </pc:spChg>
        <pc:picChg chg="add mod">
          <ac:chgData name="Zogg Markus" userId="3348dcea-9e6a-4a60-b7a8-95784e664715" providerId="ADAL" clId="{FAED21C1-2704-4A71-81DC-126C325CD524}" dt="2020-09-21T08:11:07.795" v="189" actId="14100"/>
          <ac:picMkLst>
            <pc:docMk/>
            <pc:sldMk cId="1501909350" sldId="317"/>
            <ac:picMk id="5" creationId="{AA8513F8-CB2C-4775-9C96-4D8EBDE60705}"/>
          </ac:picMkLst>
        </pc:picChg>
        <pc:picChg chg="add del">
          <ac:chgData name="Zogg Markus" userId="3348dcea-9e6a-4a60-b7a8-95784e664715" providerId="ADAL" clId="{FAED21C1-2704-4A71-81DC-126C325CD524}" dt="2020-09-21T08:10:20.404" v="168" actId="478"/>
          <ac:picMkLst>
            <pc:docMk/>
            <pc:sldMk cId="1501909350" sldId="317"/>
            <ac:picMk id="6" creationId="{655B5EA1-08ED-42AE-8D08-4BE72119B381}"/>
          </ac:picMkLst>
        </pc:picChg>
        <pc:inkChg chg="del">
          <ac:chgData name="Zogg Markus" userId="3348dcea-9e6a-4a60-b7a8-95784e664715" providerId="ADAL" clId="{FAED21C1-2704-4A71-81DC-126C325CD524}" dt="2020-09-21T08:10:02.955" v="165" actId="478"/>
          <ac:inkMkLst>
            <pc:docMk/>
            <pc:sldMk cId="1501909350" sldId="317"/>
            <ac:inkMk id="4" creationId="{A6641418-D4E0-40F7-A009-7FA3EF67EB4B}"/>
          </ac:inkMkLst>
        </pc:inkChg>
      </pc:sldChg>
      <pc:sldChg chg="addSp delSp modSp mod">
        <pc:chgData name="Zogg Markus" userId="3348dcea-9e6a-4a60-b7a8-95784e664715" providerId="ADAL" clId="{FAED21C1-2704-4A71-81DC-126C325CD524}" dt="2020-09-21T08:09:17.926" v="160" actId="14100"/>
        <pc:sldMkLst>
          <pc:docMk/>
          <pc:sldMk cId="3848858977" sldId="318"/>
        </pc:sldMkLst>
        <pc:spChg chg="mod">
          <ac:chgData name="Zogg Markus" userId="3348dcea-9e6a-4a60-b7a8-95784e664715" providerId="ADAL" clId="{FAED21C1-2704-4A71-81DC-126C325CD524}" dt="2020-09-21T08:07:19.930" v="135" actId="20577"/>
          <ac:spMkLst>
            <pc:docMk/>
            <pc:sldMk cId="3848858977" sldId="318"/>
            <ac:spMk id="3" creationId="{00000000-0000-0000-0000-000000000000}"/>
          </ac:spMkLst>
        </pc:spChg>
        <pc:picChg chg="add del">
          <ac:chgData name="Zogg Markus" userId="3348dcea-9e6a-4a60-b7a8-95784e664715" providerId="ADAL" clId="{FAED21C1-2704-4A71-81DC-126C325CD524}" dt="2020-09-21T08:08:33.318" v="140" actId="478"/>
          <ac:picMkLst>
            <pc:docMk/>
            <pc:sldMk cId="3848858977" sldId="318"/>
            <ac:picMk id="6" creationId="{EF8FB561-31C0-4B9A-AE93-03452963E077}"/>
          </ac:picMkLst>
        </pc:picChg>
        <pc:picChg chg="add mod">
          <ac:chgData name="Zogg Markus" userId="3348dcea-9e6a-4a60-b7a8-95784e664715" providerId="ADAL" clId="{FAED21C1-2704-4A71-81DC-126C325CD524}" dt="2020-09-21T08:09:17.926" v="160" actId="14100"/>
          <ac:picMkLst>
            <pc:docMk/>
            <pc:sldMk cId="3848858977" sldId="318"/>
            <ac:picMk id="7" creationId="{C081DCC3-5BD7-45DF-867D-E6680F64B652}"/>
          </ac:picMkLst>
        </pc:picChg>
        <pc:picChg chg="del">
          <ac:chgData name="Zogg Markus" userId="3348dcea-9e6a-4a60-b7a8-95784e664715" providerId="ADAL" clId="{FAED21C1-2704-4A71-81DC-126C325CD524}" dt="2020-09-21T08:08:11.872" v="136" actId="478"/>
          <ac:picMkLst>
            <pc:docMk/>
            <pc:sldMk cId="3848858977" sldId="318"/>
            <ac:picMk id="9" creationId="{925A8D2F-52AE-4939-9FFB-D8BC916B3760}"/>
          </ac:picMkLst>
        </pc:picChg>
        <pc:inkChg chg="del">
          <ac:chgData name="Zogg Markus" userId="3348dcea-9e6a-4a60-b7a8-95784e664715" providerId="ADAL" clId="{FAED21C1-2704-4A71-81DC-126C325CD524}" dt="2020-09-21T08:08:15.270" v="137" actId="478"/>
          <ac:inkMkLst>
            <pc:docMk/>
            <pc:sldMk cId="3848858977" sldId="318"/>
            <ac:inkMk id="4" creationId="{808E45B1-E8E3-4866-A8E8-39E0B7A857A8}"/>
          </ac:inkMkLst>
        </pc:inkChg>
        <pc:inkChg chg="del">
          <ac:chgData name="Zogg Markus" userId="3348dcea-9e6a-4a60-b7a8-95784e664715" providerId="ADAL" clId="{FAED21C1-2704-4A71-81DC-126C325CD524}" dt="2020-09-21T08:08:16.328" v="138" actId="478"/>
          <ac:inkMkLst>
            <pc:docMk/>
            <pc:sldMk cId="3848858977" sldId="318"/>
            <ac:inkMk id="5" creationId="{70DD4B2E-C917-4949-8134-8A89F15DFA19}"/>
          </ac:inkMkLst>
        </pc:inkChg>
      </pc:sldChg>
      <pc:sldChg chg="addSp delSp modSp mod">
        <pc:chgData name="Zogg Markus" userId="3348dcea-9e6a-4a60-b7a8-95784e664715" providerId="ADAL" clId="{FAED21C1-2704-4A71-81DC-126C325CD524}" dt="2020-09-21T07:38:30.697" v="105" actId="20577"/>
        <pc:sldMkLst>
          <pc:docMk/>
          <pc:sldMk cId="4195405283" sldId="320"/>
        </pc:sldMkLst>
        <pc:spChg chg="mod">
          <ac:chgData name="Zogg Markus" userId="3348dcea-9e6a-4a60-b7a8-95784e664715" providerId="ADAL" clId="{FAED21C1-2704-4A71-81DC-126C325CD524}" dt="2020-09-21T07:38:30.697" v="105" actId="20577"/>
          <ac:spMkLst>
            <pc:docMk/>
            <pc:sldMk cId="4195405283" sldId="320"/>
            <ac:spMk id="3" creationId="{00000000-0000-0000-0000-000000000000}"/>
          </ac:spMkLst>
        </pc:spChg>
        <pc:picChg chg="add del mod">
          <ac:chgData name="Zogg Markus" userId="3348dcea-9e6a-4a60-b7a8-95784e664715" providerId="ADAL" clId="{FAED21C1-2704-4A71-81DC-126C325CD524}" dt="2020-09-21T07:37:42.171" v="81" actId="478"/>
          <ac:picMkLst>
            <pc:docMk/>
            <pc:sldMk cId="4195405283" sldId="320"/>
            <ac:picMk id="7" creationId="{568CA44D-6314-4BBB-B068-5B3F8F354314}"/>
          </ac:picMkLst>
        </pc:picChg>
        <pc:picChg chg="del">
          <ac:chgData name="Zogg Markus" userId="3348dcea-9e6a-4a60-b7a8-95784e664715" providerId="ADAL" clId="{FAED21C1-2704-4A71-81DC-126C325CD524}" dt="2020-09-21T07:34:50.248" v="70" actId="478"/>
          <ac:picMkLst>
            <pc:docMk/>
            <pc:sldMk cId="4195405283" sldId="320"/>
            <ac:picMk id="8" creationId="{FC8D500F-C3AA-4B53-AA8C-25F79FF725A8}"/>
          </ac:picMkLst>
        </pc:picChg>
        <pc:picChg chg="add mod">
          <ac:chgData name="Zogg Markus" userId="3348dcea-9e6a-4a60-b7a8-95784e664715" providerId="ADAL" clId="{FAED21C1-2704-4A71-81DC-126C325CD524}" dt="2020-09-21T07:38:11.241" v="101" actId="14100"/>
          <ac:picMkLst>
            <pc:docMk/>
            <pc:sldMk cId="4195405283" sldId="320"/>
            <ac:picMk id="9" creationId="{4210480B-8657-4679-99B2-AB4E5CE472FD}"/>
          </ac:picMkLst>
        </pc:picChg>
        <pc:inkChg chg="del">
          <ac:chgData name="Zogg Markus" userId="3348dcea-9e6a-4a60-b7a8-95784e664715" providerId="ADAL" clId="{FAED21C1-2704-4A71-81DC-126C325CD524}" dt="2020-09-21T07:34:51.585" v="71" actId="478"/>
          <ac:inkMkLst>
            <pc:docMk/>
            <pc:sldMk cId="4195405283" sldId="320"/>
            <ac:inkMk id="4" creationId="{AB2F6CBD-A0F8-48A0-B1F1-200138E87FD8}"/>
          </ac:inkMkLst>
        </pc:inkChg>
      </pc:sldChg>
      <pc:sldChg chg="addSp delSp modSp mod">
        <pc:chgData name="Zogg Markus" userId="3348dcea-9e6a-4a60-b7a8-95784e664715" providerId="ADAL" clId="{FAED21C1-2704-4A71-81DC-126C325CD524}" dt="2020-09-21T08:41:57.704" v="504" actId="14100"/>
        <pc:sldMkLst>
          <pc:docMk/>
          <pc:sldMk cId="2273829142" sldId="326"/>
        </pc:sldMkLst>
        <pc:spChg chg="mod">
          <ac:chgData name="Zogg Markus" userId="3348dcea-9e6a-4a60-b7a8-95784e664715" providerId="ADAL" clId="{FAED21C1-2704-4A71-81DC-126C325CD524}" dt="2020-09-21T08:37:19.616" v="466" actId="20577"/>
          <ac:spMkLst>
            <pc:docMk/>
            <pc:sldMk cId="2273829142" sldId="326"/>
            <ac:spMk id="3" creationId="{00000000-0000-0000-0000-000000000000}"/>
          </ac:spMkLst>
        </pc:spChg>
        <pc:spChg chg="add del mod">
          <ac:chgData name="Zogg Markus" userId="3348dcea-9e6a-4a60-b7a8-95784e664715" providerId="ADAL" clId="{FAED21C1-2704-4A71-81DC-126C325CD524}" dt="2020-09-21T08:41:02.290" v="480" actId="22"/>
          <ac:spMkLst>
            <pc:docMk/>
            <pc:sldMk cId="2273829142" sldId="326"/>
            <ac:spMk id="14" creationId="{E493CEA6-CF23-4BDC-A71F-65282B892BA6}"/>
          </ac:spMkLst>
        </pc:spChg>
        <pc:picChg chg="del">
          <ac:chgData name="Zogg Markus" userId="3348dcea-9e6a-4a60-b7a8-95784e664715" providerId="ADAL" clId="{FAED21C1-2704-4A71-81DC-126C325CD524}" dt="2020-09-21T08:40:53.736" v="475" actId="478"/>
          <ac:picMkLst>
            <pc:docMk/>
            <pc:sldMk cId="2273829142" sldId="326"/>
            <ac:picMk id="11" creationId="{572C29B2-603E-4703-83B4-C9E01FEE20B1}"/>
          </ac:picMkLst>
        </pc:picChg>
        <pc:picChg chg="add mod">
          <ac:chgData name="Zogg Markus" userId="3348dcea-9e6a-4a60-b7a8-95784e664715" providerId="ADAL" clId="{FAED21C1-2704-4A71-81DC-126C325CD524}" dt="2020-09-21T08:41:57.704" v="504" actId="14100"/>
          <ac:picMkLst>
            <pc:docMk/>
            <pc:sldMk cId="2273829142" sldId="326"/>
            <ac:picMk id="15" creationId="{FFBA010C-F81E-4D32-A95D-0C7641124114}"/>
          </ac:picMkLst>
        </pc:picChg>
        <pc:inkChg chg="del">
          <ac:chgData name="Zogg Markus" userId="3348dcea-9e6a-4a60-b7a8-95784e664715" providerId="ADAL" clId="{FAED21C1-2704-4A71-81DC-126C325CD524}" dt="2020-09-21T08:40:27.964" v="467" actId="478"/>
          <ac:inkMkLst>
            <pc:docMk/>
            <pc:sldMk cId="2273829142" sldId="326"/>
            <ac:inkMk id="4" creationId="{19F7AED8-9A22-49F4-A974-3936648650A2}"/>
          </ac:inkMkLst>
        </pc:inkChg>
        <pc:inkChg chg="del">
          <ac:chgData name="Zogg Markus" userId="3348dcea-9e6a-4a60-b7a8-95784e664715" providerId="ADAL" clId="{FAED21C1-2704-4A71-81DC-126C325CD524}" dt="2020-09-21T08:40:28.964" v="468" actId="478"/>
          <ac:inkMkLst>
            <pc:docMk/>
            <pc:sldMk cId="2273829142" sldId="326"/>
            <ac:inkMk id="5" creationId="{B5891B4C-383D-43DA-ACD9-CF0318C7B005}"/>
          </ac:inkMkLst>
        </pc:inkChg>
        <pc:inkChg chg="del">
          <ac:chgData name="Zogg Markus" userId="3348dcea-9e6a-4a60-b7a8-95784e664715" providerId="ADAL" clId="{FAED21C1-2704-4A71-81DC-126C325CD524}" dt="2020-09-21T08:40:30.192" v="469" actId="478"/>
          <ac:inkMkLst>
            <pc:docMk/>
            <pc:sldMk cId="2273829142" sldId="326"/>
            <ac:inkMk id="6" creationId="{327C1EC1-B9D8-4568-BA61-90E49035ADE8}"/>
          </ac:inkMkLst>
        </pc:inkChg>
        <pc:inkChg chg="del">
          <ac:chgData name="Zogg Markus" userId="3348dcea-9e6a-4a60-b7a8-95784e664715" providerId="ADAL" clId="{FAED21C1-2704-4A71-81DC-126C325CD524}" dt="2020-09-21T08:40:30.791" v="470" actId="478"/>
          <ac:inkMkLst>
            <pc:docMk/>
            <pc:sldMk cId="2273829142" sldId="326"/>
            <ac:inkMk id="7" creationId="{B91B7FFA-52BB-4AE7-91A5-D7D481BAAF50}"/>
          </ac:inkMkLst>
        </pc:inkChg>
        <pc:inkChg chg="del">
          <ac:chgData name="Zogg Markus" userId="3348dcea-9e6a-4a60-b7a8-95784e664715" providerId="ADAL" clId="{FAED21C1-2704-4A71-81DC-126C325CD524}" dt="2020-09-21T08:40:31.352" v="471" actId="478"/>
          <ac:inkMkLst>
            <pc:docMk/>
            <pc:sldMk cId="2273829142" sldId="326"/>
            <ac:inkMk id="8" creationId="{BCEE613F-7A98-4ECB-B352-6906D843E8C0}"/>
          </ac:inkMkLst>
        </pc:inkChg>
        <pc:inkChg chg="del">
          <ac:chgData name="Zogg Markus" userId="3348dcea-9e6a-4a60-b7a8-95784e664715" providerId="ADAL" clId="{FAED21C1-2704-4A71-81DC-126C325CD524}" dt="2020-09-21T08:40:32.985" v="473" actId="478"/>
          <ac:inkMkLst>
            <pc:docMk/>
            <pc:sldMk cId="2273829142" sldId="326"/>
            <ac:inkMk id="9" creationId="{FD20ADC8-0545-4F7A-82A1-06B748954575}"/>
          </ac:inkMkLst>
        </pc:inkChg>
        <pc:inkChg chg="del">
          <ac:chgData name="Zogg Markus" userId="3348dcea-9e6a-4a60-b7a8-95784e664715" providerId="ADAL" clId="{FAED21C1-2704-4A71-81DC-126C325CD524}" dt="2020-09-21T08:40:32.240" v="472" actId="478"/>
          <ac:inkMkLst>
            <pc:docMk/>
            <pc:sldMk cId="2273829142" sldId="326"/>
            <ac:inkMk id="10" creationId="{7D78CC38-ED24-4FE1-8C16-4C59FCA294C1}"/>
          </ac:inkMkLst>
        </pc:inkChg>
        <pc:inkChg chg="del">
          <ac:chgData name="Zogg Markus" userId="3348dcea-9e6a-4a60-b7a8-95784e664715" providerId="ADAL" clId="{FAED21C1-2704-4A71-81DC-126C325CD524}" dt="2020-09-21T08:40:34.153" v="474" actId="478"/>
          <ac:inkMkLst>
            <pc:docMk/>
            <pc:sldMk cId="2273829142" sldId="326"/>
            <ac:inkMk id="12" creationId="{5FDE9EB8-9ECA-4178-964A-51D7A5602236}"/>
          </ac:inkMkLst>
        </pc:inkChg>
      </pc:sldChg>
      <pc:sldChg chg="addSp delSp modSp mod">
        <pc:chgData name="Zogg Markus" userId="3348dcea-9e6a-4a60-b7a8-95784e664715" providerId="ADAL" clId="{FAED21C1-2704-4A71-81DC-126C325CD524}" dt="2020-09-21T08:22:29.321" v="336" actId="1038"/>
        <pc:sldMkLst>
          <pc:docMk/>
          <pc:sldMk cId="2249887052" sldId="327"/>
        </pc:sldMkLst>
        <pc:spChg chg="mod">
          <ac:chgData name="Zogg Markus" userId="3348dcea-9e6a-4a60-b7a8-95784e664715" providerId="ADAL" clId="{FAED21C1-2704-4A71-81DC-126C325CD524}" dt="2020-09-21T08:21:28.378" v="315" actId="20577"/>
          <ac:spMkLst>
            <pc:docMk/>
            <pc:sldMk cId="2249887052" sldId="327"/>
            <ac:spMk id="3" creationId="{00000000-0000-0000-0000-000000000000}"/>
          </ac:spMkLst>
        </pc:spChg>
        <pc:picChg chg="del">
          <ac:chgData name="Zogg Markus" userId="3348dcea-9e6a-4a60-b7a8-95784e664715" providerId="ADAL" clId="{FAED21C1-2704-4A71-81DC-126C325CD524}" dt="2020-09-21T08:22:04.638" v="319" actId="478"/>
          <ac:picMkLst>
            <pc:docMk/>
            <pc:sldMk cId="2249887052" sldId="327"/>
            <ac:picMk id="5" creationId="{E94608CC-02BC-44D3-AE04-6170405B466E}"/>
          </ac:picMkLst>
        </pc:picChg>
        <pc:picChg chg="add mod">
          <ac:chgData name="Zogg Markus" userId="3348dcea-9e6a-4a60-b7a8-95784e664715" providerId="ADAL" clId="{FAED21C1-2704-4A71-81DC-126C325CD524}" dt="2020-09-21T08:22:29.321" v="336" actId="1038"/>
          <ac:picMkLst>
            <pc:docMk/>
            <pc:sldMk cId="2249887052" sldId="327"/>
            <ac:picMk id="8" creationId="{388B5BE3-29D4-4E88-B513-9C24649AAB75}"/>
          </ac:picMkLst>
        </pc:picChg>
        <pc:inkChg chg="del">
          <ac:chgData name="Zogg Markus" userId="3348dcea-9e6a-4a60-b7a8-95784e664715" providerId="ADAL" clId="{FAED21C1-2704-4A71-81DC-126C325CD524}" dt="2020-09-21T08:21:31.778" v="316" actId="478"/>
          <ac:inkMkLst>
            <pc:docMk/>
            <pc:sldMk cId="2249887052" sldId="327"/>
            <ac:inkMk id="4" creationId="{CA7A6087-D2D5-4504-8C74-1CE4249B713C}"/>
          </ac:inkMkLst>
        </pc:inkChg>
        <pc:inkChg chg="del">
          <ac:chgData name="Zogg Markus" userId="3348dcea-9e6a-4a60-b7a8-95784e664715" providerId="ADAL" clId="{FAED21C1-2704-4A71-81DC-126C325CD524}" dt="2020-09-21T08:21:32.713" v="317" actId="478"/>
          <ac:inkMkLst>
            <pc:docMk/>
            <pc:sldMk cId="2249887052" sldId="327"/>
            <ac:inkMk id="6" creationId="{3D862C6F-C32D-413A-B9EE-1F783DC781AB}"/>
          </ac:inkMkLst>
        </pc:inkChg>
        <pc:inkChg chg="del">
          <ac:chgData name="Zogg Markus" userId="3348dcea-9e6a-4a60-b7a8-95784e664715" providerId="ADAL" clId="{FAED21C1-2704-4A71-81DC-126C325CD524}" dt="2020-09-21T08:21:33.450" v="318" actId="478"/>
          <ac:inkMkLst>
            <pc:docMk/>
            <pc:sldMk cId="2249887052" sldId="327"/>
            <ac:inkMk id="7" creationId="{BB5A2B9A-5DAD-4E39-A9DB-0CC719ECBA99}"/>
          </ac:inkMkLst>
        </pc:inkChg>
      </pc:sldChg>
      <pc:sldChg chg="addSp delSp modSp mod">
        <pc:chgData name="Zogg Markus" userId="3348dcea-9e6a-4a60-b7a8-95784e664715" providerId="ADAL" clId="{FAED21C1-2704-4A71-81DC-126C325CD524}" dt="2020-09-21T08:18:51.151" v="275" actId="1038"/>
        <pc:sldMkLst>
          <pc:docMk/>
          <pc:sldMk cId="1565620427" sldId="328"/>
        </pc:sldMkLst>
        <pc:spChg chg="mod">
          <ac:chgData name="Zogg Markus" userId="3348dcea-9e6a-4a60-b7a8-95784e664715" providerId="ADAL" clId="{FAED21C1-2704-4A71-81DC-126C325CD524}" dt="2020-09-21T08:17:37.026" v="251" actId="20577"/>
          <ac:spMkLst>
            <pc:docMk/>
            <pc:sldMk cId="1565620427" sldId="328"/>
            <ac:spMk id="3" creationId="{00000000-0000-0000-0000-000000000000}"/>
          </ac:spMkLst>
        </pc:spChg>
        <pc:picChg chg="del">
          <ac:chgData name="Zogg Markus" userId="3348dcea-9e6a-4a60-b7a8-95784e664715" providerId="ADAL" clId="{FAED21C1-2704-4A71-81DC-126C325CD524}" dt="2020-09-21T08:18:22.154" v="256" actId="478"/>
          <ac:picMkLst>
            <pc:docMk/>
            <pc:sldMk cId="1565620427" sldId="328"/>
            <ac:picMk id="6" creationId="{E40717EA-356E-4F7F-84E1-F6EB5B169FCB}"/>
          </ac:picMkLst>
        </pc:picChg>
        <pc:picChg chg="add mod">
          <ac:chgData name="Zogg Markus" userId="3348dcea-9e6a-4a60-b7a8-95784e664715" providerId="ADAL" clId="{FAED21C1-2704-4A71-81DC-126C325CD524}" dt="2020-09-21T08:18:51.151" v="275" actId="1038"/>
          <ac:picMkLst>
            <pc:docMk/>
            <pc:sldMk cId="1565620427" sldId="328"/>
            <ac:picMk id="9" creationId="{E32CABAC-926A-448F-901C-FB44DEB1E7E3}"/>
          </ac:picMkLst>
        </pc:picChg>
        <pc:inkChg chg="del">
          <ac:chgData name="Zogg Markus" userId="3348dcea-9e6a-4a60-b7a8-95784e664715" providerId="ADAL" clId="{FAED21C1-2704-4A71-81DC-126C325CD524}" dt="2020-09-21T08:18:18.146" v="252" actId="478"/>
          <ac:inkMkLst>
            <pc:docMk/>
            <pc:sldMk cId="1565620427" sldId="328"/>
            <ac:inkMk id="4" creationId="{10948B05-2DD5-4A65-9ACF-FA42222C0408}"/>
          </ac:inkMkLst>
        </pc:inkChg>
        <pc:inkChg chg="del">
          <ac:chgData name="Zogg Markus" userId="3348dcea-9e6a-4a60-b7a8-95784e664715" providerId="ADAL" clId="{FAED21C1-2704-4A71-81DC-126C325CD524}" dt="2020-09-21T08:18:19.150" v="253" actId="478"/>
          <ac:inkMkLst>
            <pc:docMk/>
            <pc:sldMk cId="1565620427" sldId="328"/>
            <ac:inkMk id="5" creationId="{21C619F3-B2BF-4FD6-9503-DA9A8EF38B27}"/>
          </ac:inkMkLst>
        </pc:inkChg>
        <pc:inkChg chg="del">
          <ac:chgData name="Zogg Markus" userId="3348dcea-9e6a-4a60-b7a8-95784e664715" providerId="ADAL" clId="{FAED21C1-2704-4A71-81DC-126C325CD524}" dt="2020-09-21T08:18:19.715" v="254" actId="478"/>
          <ac:inkMkLst>
            <pc:docMk/>
            <pc:sldMk cId="1565620427" sldId="328"/>
            <ac:inkMk id="7" creationId="{F75DDF8B-9911-4C1F-97A2-E53E189E53A6}"/>
          </ac:inkMkLst>
        </pc:inkChg>
        <pc:inkChg chg="del">
          <ac:chgData name="Zogg Markus" userId="3348dcea-9e6a-4a60-b7a8-95784e664715" providerId="ADAL" clId="{FAED21C1-2704-4A71-81DC-126C325CD524}" dt="2020-09-21T08:18:20.501" v="255" actId="478"/>
          <ac:inkMkLst>
            <pc:docMk/>
            <pc:sldMk cId="1565620427" sldId="328"/>
            <ac:inkMk id="8" creationId="{73CE50AC-8899-4EA1-B148-85FC5A093CF9}"/>
          </ac:inkMkLst>
        </pc:inkChg>
      </pc:sldChg>
      <pc:sldChg chg="addSp delSp modSp mod">
        <pc:chgData name="Zogg Markus" userId="3348dcea-9e6a-4a60-b7a8-95784e664715" providerId="ADAL" clId="{FAED21C1-2704-4A71-81DC-126C325CD524}" dt="2020-09-21T08:30:05.789" v="397" actId="1037"/>
        <pc:sldMkLst>
          <pc:docMk/>
          <pc:sldMk cId="1905659071" sldId="329"/>
        </pc:sldMkLst>
        <pc:spChg chg="mod">
          <ac:chgData name="Zogg Markus" userId="3348dcea-9e6a-4a60-b7a8-95784e664715" providerId="ADAL" clId="{FAED21C1-2704-4A71-81DC-126C325CD524}" dt="2020-09-21T08:29:19.408" v="375" actId="20577"/>
          <ac:spMkLst>
            <pc:docMk/>
            <pc:sldMk cId="1905659071" sldId="329"/>
            <ac:spMk id="3" creationId="{00000000-0000-0000-0000-000000000000}"/>
          </ac:spMkLst>
        </pc:spChg>
        <pc:picChg chg="del">
          <ac:chgData name="Zogg Markus" userId="3348dcea-9e6a-4a60-b7a8-95784e664715" providerId="ADAL" clId="{FAED21C1-2704-4A71-81DC-126C325CD524}" dt="2020-09-21T08:29:14.056" v="367" actId="478"/>
          <ac:picMkLst>
            <pc:docMk/>
            <pc:sldMk cId="1905659071" sldId="329"/>
            <ac:picMk id="5" creationId="{95F466D1-25B6-4CBA-84C2-8F886800B538}"/>
          </ac:picMkLst>
        </pc:picChg>
        <pc:picChg chg="add del">
          <ac:chgData name="Zogg Markus" userId="3348dcea-9e6a-4a60-b7a8-95784e664715" providerId="ADAL" clId="{FAED21C1-2704-4A71-81DC-126C325CD524}" dt="2020-09-21T08:29:29.429" v="377"/>
          <ac:picMkLst>
            <pc:docMk/>
            <pc:sldMk cId="1905659071" sldId="329"/>
            <ac:picMk id="7" creationId="{AAEBEA6E-B53F-4F14-8109-BF5B4D6961E4}"/>
          </ac:picMkLst>
        </pc:picChg>
        <pc:picChg chg="add mod">
          <ac:chgData name="Zogg Markus" userId="3348dcea-9e6a-4a60-b7a8-95784e664715" providerId="ADAL" clId="{FAED21C1-2704-4A71-81DC-126C325CD524}" dt="2020-09-21T08:30:05.789" v="397" actId="1037"/>
          <ac:picMkLst>
            <pc:docMk/>
            <pc:sldMk cId="1905659071" sldId="329"/>
            <ac:picMk id="8" creationId="{C86B4B04-31AF-4573-9C4D-E8B6A0678872}"/>
          </ac:picMkLst>
        </pc:picChg>
        <pc:inkChg chg="del">
          <ac:chgData name="Zogg Markus" userId="3348dcea-9e6a-4a60-b7a8-95784e664715" providerId="ADAL" clId="{FAED21C1-2704-4A71-81DC-126C325CD524}" dt="2020-09-21T08:28:33.417" v="365" actId="478"/>
          <ac:inkMkLst>
            <pc:docMk/>
            <pc:sldMk cId="1905659071" sldId="329"/>
            <ac:inkMk id="4" creationId="{F15B44AB-4D08-4F70-8365-04151DB3E42B}"/>
          </ac:inkMkLst>
        </pc:inkChg>
        <pc:inkChg chg="del">
          <ac:chgData name="Zogg Markus" userId="3348dcea-9e6a-4a60-b7a8-95784e664715" providerId="ADAL" clId="{FAED21C1-2704-4A71-81DC-126C325CD524}" dt="2020-09-21T08:28:34.688" v="366" actId="478"/>
          <ac:inkMkLst>
            <pc:docMk/>
            <pc:sldMk cId="1905659071" sldId="329"/>
            <ac:inkMk id="6" creationId="{4414FED7-DC29-4167-B7FB-463241C454A1}"/>
          </ac:inkMkLst>
        </pc:inkChg>
      </pc:sldChg>
      <pc:sldChg chg="addSp delSp modSp mod">
        <pc:chgData name="Zogg Markus" userId="3348dcea-9e6a-4a60-b7a8-95784e664715" providerId="ADAL" clId="{FAED21C1-2704-4A71-81DC-126C325CD524}" dt="2020-09-21T08:20:30.500" v="307" actId="1038"/>
        <pc:sldMkLst>
          <pc:docMk/>
          <pc:sldMk cId="3842913550" sldId="330"/>
        </pc:sldMkLst>
        <pc:spChg chg="mod">
          <ac:chgData name="Zogg Markus" userId="3348dcea-9e6a-4a60-b7a8-95784e664715" providerId="ADAL" clId="{FAED21C1-2704-4A71-81DC-126C325CD524}" dt="2020-09-21T08:19:13.802" v="283" actId="20577"/>
          <ac:spMkLst>
            <pc:docMk/>
            <pc:sldMk cId="3842913550" sldId="330"/>
            <ac:spMk id="3" creationId="{00000000-0000-0000-0000-000000000000}"/>
          </ac:spMkLst>
        </pc:spChg>
        <pc:picChg chg="del">
          <ac:chgData name="Zogg Markus" userId="3348dcea-9e6a-4a60-b7a8-95784e664715" providerId="ADAL" clId="{FAED21C1-2704-4A71-81DC-126C325CD524}" dt="2020-09-21T08:20:12.446" v="290" actId="478"/>
          <ac:picMkLst>
            <pc:docMk/>
            <pc:sldMk cId="3842913550" sldId="330"/>
            <ac:picMk id="7" creationId="{D54315A7-D7B5-4CE6-A0E1-765C21F43248}"/>
          </ac:picMkLst>
        </pc:picChg>
        <pc:picChg chg="add mod">
          <ac:chgData name="Zogg Markus" userId="3348dcea-9e6a-4a60-b7a8-95784e664715" providerId="ADAL" clId="{FAED21C1-2704-4A71-81DC-126C325CD524}" dt="2020-09-21T08:20:30.500" v="307" actId="1038"/>
          <ac:picMkLst>
            <pc:docMk/>
            <pc:sldMk cId="3842913550" sldId="330"/>
            <ac:picMk id="11" creationId="{3159277A-76CE-4AA2-ACE8-3D201009E0A7}"/>
          </ac:picMkLst>
        </pc:picChg>
        <pc:inkChg chg="del">
          <ac:chgData name="Zogg Markus" userId="3348dcea-9e6a-4a60-b7a8-95784e664715" providerId="ADAL" clId="{FAED21C1-2704-4A71-81DC-126C325CD524}" dt="2020-09-21T08:19:18.954" v="284" actId="478"/>
          <ac:inkMkLst>
            <pc:docMk/>
            <pc:sldMk cId="3842913550" sldId="330"/>
            <ac:inkMk id="4" creationId="{EC01A61D-9664-456C-83E1-CBA35D694C96}"/>
          </ac:inkMkLst>
        </pc:inkChg>
        <pc:inkChg chg="del">
          <ac:chgData name="Zogg Markus" userId="3348dcea-9e6a-4a60-b7a8-95784e664715" providerId="ADAL" clId="{FAED21C1-2704-4A71-81DC-126C325CD524}" dt="2020-09-21T08:19:24.025" v="289" actId="478"/>
          <ac:inkMkLst>
            <pc:docMk/>
            <pc:sldMk cId="3842913550" sldId="330"/>
            <ac:inkMk id="5" creationId="{761925D7-1C2A-464B-B7AA-CC69A5C0D30A}"/>
          </ac:inkMkLst>
        </pc:inkChg>
        <pc:inkChg chg="del">
          <ac:chgData name="Zogg Markus" userId="3348dcea-9e6a-4a60-b7a8-95784e664715" providerId="ADAL" clId="{FAED21C1-2704-4A71-81DC-126C325CD524}" dt="2020-09-21T08:19:22.666" v="288" actId="478"/>
          <ac:inkMkLst>
            <pc:docMk/>
            <pc:sldMk cId="3842913550" sldId="330"/>
            <ac:inkMk id="6" creationId="{6507440D-40E0-40E6-BA6C-D997D0C67D3C}"/>
          </ac:inkMkLst>
        </pc:inkChg>
        <pc:inkChg chg="del">
          <ac:chgData name="Zogg Markus" userId="3348dcea-9e6a-4a60-b7a8-95784e664715" providerId="ADAL" clId="{FAED21C1-2704-4A71-81DC-126C325CD524}" dt="2020-09-21T08:19:21.130" v="287" actId="478"/>
          <ac:inkMkLst>
            <pc:docMk/>
            <pc:sldMk cId="3842913550" sldId="330"/>
            <ac:inkMk id="8" creationId="{E489DCC0-AD85-4E00-A5A8-534060E175D4}"/>
          </ac:inkMkLst>
        </pc:inkChg>
        <pc:inkChg chg="del">
          <ac:chgData name="Zogg Markus" userId="3348dcea-9e6a-4a60-b7a8-95784e664715" providerId="ADAL" clId="{FAED21C1-2704-4A71-81DC-126C325CD524}" dt="2020-09-21T08:19:19.858" v="285" actId="478"/>
          <ac:inkMkLst>
            <pc:docMk/>
            <pc:sldMk cId="3842913550" sldId="330"/>
            <ac:inkMk id="9" creationId="{B939322B-ED44-4F49-B072-2721ADAF96B2}"/>
          </ac:inkMkLst>
        </pc:inkChg>
        <pc:inkChg chg="del">
          <ac:chgData name="Zogg Markus" userId="3348dcea-9e6a-4a60-b7a8-95784e664715" providerId="ADAL" clId="{FAED21C1-2704-4A71-81DC-126C325CD524}" dt="2020-09-21T08:19:20.377" v="286" actId="478"/>
          <ac:inkMkLst>
            <pc:docMk/>
            <pc:sldMk cId="3842913550" sldId="330"/>
            <ac:inkMk id="10" creationId="{5605055D-C014-44AA-9709-F2DBC252AA5A}"/>
          </ac:inkMkLst>
        </pc:inkChg>
      </pc:sldChg>
      <pc:sldChg chg="addSp delSp modSp mod">
        <pc:chgData name="Zogg Markus" userId="3348dcea-9e6a-4a60-b7a8-95784e664715" providerId="ADAL" clId="{FAED21C1-2704-4A71-81DC-126C325CD524}" dt="2020-09-21T08:32:18.554" v="426" actId="1037"/>
        <pc:sldMkLst>
          <pc:docMk/>
          <pc:sldMk cId="2699944165" sldId="331"/>
        </pc:sldMkLst>
        <pc:spChg chg="mod">
          <ac:chgData name="Zogg Markus" userId="3348dcea-9e6a-4a60-b7a8-95784e664715" providerId="ADAL" clId="{FAED21C1-2704-4A71-81DC-126C325CD524}" dt="2020-09-21T08:31:33.738" v="405" actId="20577"/>
          <ac:spMkLst>
            <pc:docMk/>
            <pc:sldMk cId="2699944165" sldId="331"/>
            <ac:spMk id="3" creationId="{00000000-0000-0000-0000-000000000000}"/>
          </ac:spMkLst>
        </pc:spChg>
        <pc:picChg chg="del">
          <ac:chgData name="Zogg Markus" userId="3348dcea-9e6a-4a60-b7a8-95784e664715" providerId="ADAL" clId="{FAED21C1-2704-4A71-81DC-126C325CD524}" dt="2020-09-21T08:31:58.544" v="409" actId="478"/>
          <ac:picMkLst>
            <pc:docMk/>
            <pc:sldMk cId="2699944165" sldId="331"/>
            <ac:picMk id="7" creationId="{97115FA0-517E-49E5-8097-570A9F2C1020}"/>
          </ac:picMkLst>
        </pc:picChg>
        <pc:picChg chg="add mod">
          <ac:chgData name="Zogg Markus" userId="3348dcea-9e6a-4a60-b7a8-95784e664715" providerId="ADAL" clId="{FAED21C1-2704-4A71-81DC-126C325CD524}" dt="2020-09-21T08:32:18.554" v="426" actId="1037"/>
          <ac:picMkLst>
            <pc:docMk/>
            <pc:sldMk cId="2699944165" sldId="331"/>
            <ac:picMk id="8" creationId="{9D39C707-A964-4304-882F-8D975A069108}"/>
          </ac:picMkLst>
        </pc:picChg>
        <pc:inkChg chg="del">
          <ac:chgData name="Zogg Markus" userId="3348dcea-9e6a-4a60-b7a8-95784e664715" providerId="ADAL" clId="{FAED21C1-2704-4A71-81DC-126C325CD524}" dt="2020-09-21T08:31:37.785" v="406" actId="478"/>
          <ac:inkMkLst>
            <pc:docMk/>
            <pc:sldMk cId="2699944165" sldId="331"/>
            <ac:inkMk id="4" creationId="{C1B96993-A27C-4F5F-8EBB-C5B3D9D7C6B8}"/>
          </ac:inkMkLst>
        </pc:inkChg>
        <pc:inkChg chg="del">
          <ac:chgData name="Zogg Markus" userId="3348dcea-9e6a-4a60-b7a8-95784e664715" providerId="ADAL" clId="{FAED21C1-2704-4A71-81DC-126C325CD524}" dt="2020-09-21T08:31:38.850" v="407" actId="478"/>
          <ac:inkMkLst>
            <pc:docMk/>
            <pc:sldMk cId="2699944165" sldId="331"/>
            <ac:inkMk id="5" creationId="{1BD9B01D-1507-4ACC-B635-B6C139FD0F7C}"/>
          </ac:inkMkLst>
        </pc:inkChg>
        <pc:inkChg chg="del">
          <ac:chgData name="Zogg Markus" userId="3348dcea-9e6a-4a60-b7a8-95784e664715" providerId="ADAL" clId="{FAED21C1-2704-4A71-81DC-126C325CD524}" dt="2020-09-21T08:31:40.385" v="408" actId="478"/>
          <ac:inkMkLst>
            <pc:docMk/>
            <pc:sldMk cId="2699944165" sldId="331"/>
            <ac:inkMk id="6" creationId="{1BE4BBEF-B2F8-4C5A-B163-6D242C2226B0}"/>
          </ac:inkMkLst>
        </pc:inkChg>
      </pc:sldChg>
      <pc:sldChg chg="addSp delSp modSp mod">
        <pc:chgData name="Zogg Markus" userId="3348dcea-9e6a-4a60-b7a8-95784e664715" providerId="ADAL" clId="{FAED21C1-2704-4A71-81DC-126C325CD524}" dt="2020-09-21T08:34:24.006" v="458" actId="1038"/>
        <pc:sldMkLst>
          <pc:docMk/>
          <pc:sldMk cId="197483546" sldId="332"/>
        </pc:sldMkLst>
        <pc:spChg chg="mod">
          <ac:chgData name="Zogg Markus" userId="3348dcea-9e6a-4a60-b7a8-95784e664715" providerId="ADAL" clId="{FAED21C1-2704-4A71-81DC-126C325CD524}" dt="2020-09-21T08:33:19.375" v="434" actId="20577"/>
          <ac:spMkLst>
            <pc:docMk/>
            <pc:sldMk cId="197483546" sldId="332"/>
            <ac:spMk id="3" creationId="{00000000-0000-0000-0000-000000000000}"/>
          </ac:spMkLst>
        </pc:spChg>
        <pc:picChg chg="add mod">
          <ac:chgData name="Zogg Markus" userId="3348dcea-9e6a-4a60-b7a8-95784e664715" providerId="ADAL" clId="{FAED21C1-2704-4A71-81DC-126C325CD524}" dt="2020-09-21T08:34:24.006" v="458" actId="1038"/>
          <ac:picMkLst>
            <pc:docMk/>
            <pc:sldMk cId="197483546" sldId="332"/>
            <ac:picMk id="9" creationId="{52589903-40D3-48A9-B490-3ED9B3E9F8A3}"/>
          </ac:picMkLst>
        </pc:picChg>
        <pc:picChg chg="del">
          <ac:chgData name="Zogg Markus" userId="3348dcea-9e6a-4a60-b7a8-95784e664715" providerId="ADAL" clId="{FAED21C1-2704-4A71-81DC-126C325CD524}" dt="2020-09-21T08:33:55.553" v="440" actId="478"/>
          <ac:picMkLst>
            <pc:docMk/>
            <pc:sldMk cId="197483546" sldId="332"/>
            <ac:picMk id="10" creationId="{343F46BF-3D61-49E9-B7DC-7B63048DA42E}"/>
          </ac:picMkLst>
        </pc:picChg>
        <pc:inkChg chg="del">
          <ac:chgData name="Zogg Markus" userId="3348dcea-9e6a-4a60-b7a8-95784e664715" providerId="ADAL" clId="{FAED21C1-2704-4A71-81DC-126C325CD524}" dt="2020-09-21T08:33:22.332" v="435" actId="478"/>
          <ac:inkMkLst>
            <pc:docMk/>
            <pc:sldMk cId="197483546" sldId="332"/>
            <ac:inkMk id="4" creationId="{CCF9659D-21BD-4766-99B3-6568D14C94EE}"/>
          </ac:inkMkLst>
        </pc:inkChg>
        <pc:inkChg chg="del">
          <ac:chgData name="Zogg Markus" userId="3348dcea-9e6a-4a60-b7a8-95784e664715" providerId="ADAL" clId="{FAED21C1-2704-4A71-81DC-126C325CD524}" dt="2020-09-21T08:33:23.273" v="436" actId="478"/>
          <ac:inkMkLst>
            <pc:docMk/>
            <pc:sldMk cId="197483546" sldId="332"/>
            <ac:inkMk id="5" creationId="{F52C4409-D50F-4D92-A648-A3309C694982}"/>
          </ac:inkMkLst>
        </pc:inkChg>
        <pc:inkChg chg="del">
          <ac:chgData name="Zogg Markus" userId="3348dcea-9e6a-4a60-b7a8-95784e664715" providerId="ADAL" clId="{FAED21C1-2704-4A71-81DC-126C325CD524}" dt="2020-09-21T08:33:23.872" v="437" actId="478"/>
          <ac:inkMkLst>
            <pc:docMk/>
            <pc:sldMk cId="197483546" sldId="332"/>
            <ac:inkMk id="6" creationId="{DFD19D83-B28B-4383-9F63-0033DBCD4E73}"/>
          </ac:inkMkLst>
        </pc:inkChg>
        <pc:inkChg chg="del">
          <ac:chgData name="Zogg Markus" userId="3348dcea-9e6a-4a60-b7a8-95784e664715" providerId="ADAL" clId="{FAED21C1-2704-4A71-81DC-126C325CD524}" dt="2020-09-21T08:33:25.258" v="438" actId="478"/>
          <ac:inkMkLst>
            <pc:docMk/>
            <pc:sldMk cId="197483546" sldId="332"/>
            <ac:inkMk id="7" creationId="{37707394-E6D1-4CD7-B951-142F04AD3461}"/>
          </ac:inkMkLst>
        </pc:inkChg>
        <pc:inkChg chg="del">
          <ac:chgData name="Zogg Markus" userId="3348dcea-9e6a-4a60-b7a8-95784e664715" providerId="ADAL" clId="{FAED21C1-2704-4A71-81DC-126C325CD524}" dt="2020-09-21T08:33:26.043" v="439" actId="478"/>
          <ac:inkMkLst>
            <pc:docMk/>
            <pc:sldMk cId="197483546" sldId="332"/>
            <ac:inkMk id="8" creationId="{248333CC-3745-45CE-BCD1-768A06348019}"/>
          </ac:inkMkLst>
        </pc:inkChg>
      </pc:sldChg>
      <pc:sldChg chg="modSp mod">
        <pc:chgData name="Zogg Markus" userId="3348dcea-9e6a-4a60-b7a8-95784e664715" providerId="ADAL" clId="{FAED21C1-2704-4A71-81DC-126C325CD524}" dt="2020-09-21T09:40:48.648" v="701" actId="20577"/>
        <pc:sldMkLst>
          <pc:docMk/>
          <pc:sldMk cId="2627516232" sldId="338"/>
        </pc:sldMkLst>
        <pc:spChg chg="mod">
          <ac:chgData name="Zogg Markus" userId="3348dcea-9e6a-4a60-b7a8-95784e664715" providerId="ADAL" clId="{FAED21C1-2704-4A71-81DC-126C325CD524}" dt="2020-09-21T08:42:50.351" v="512" actId="20577"/>
          <ac:spMkLst>
            <pc:docMk/>
            <pc:sldMk cId="2627516232" sldId="338"/>
            <ac:spMk id="3" creationId="{00000000-0000-0000-0000-000000000000}"/>
          </ac:spMkLst>
        </pc:spChg>
        <pc:spChg chg="mod">
          <ac:chgData name="Zogg Markus" userId="3348dcea-9e6a-4a60-b7a8-95784e664715" providerId="ADAL" clId="{FAED21C1-2704-4A71-81DC-126C325CD524}" dt="2020-09-21T09:40:48.648" v="701" actId="20577"/>
          <ac:spMkLst>
            <pc:docMk/>
            <pc:sldMk cId="2627516232" sldId="338"/>
            <ac:spMk id="4" creationId="{00000000-0000-0000-0000-000000000000}"/>
          </ac:spMkLst>
        </pc:spChg>
      </pc:sldChg>
      <pc:sldChg chg="addSp delSp modSp mod">
        <pc:chgData name="Zogg Markus" userId="3348dcea-9e6a-4a60-b7a8-95784e664715" providerId="ADAL" clId="{FAED21C1-2704-4A71-81DC-126C325CD524}" dt="2020-09-21T07:40:01.341" v="131" actId="14100"/>
        <pc:sldMkLst>
          <pc:docMk/>
          <pc:sldMk cId="2069695264" sldId="339"/>
        </pc:sldMkLst>
        <pc:spChg chg="mod">
          <ac:chgData name="Zogg Markus" userId="3348dcea-9e6a-4a60-b7a8-95784e664715" providerId="ADAL" clId="{FAED21C1-2704-4A71-81DC-126C325CD524}" dt="2020-09-21T07:38:36.576" v="109" actId="20577"/>
          <ac:spMkLst>
            <pc:docMk/>
            <pc:sldMk cId="2069695264" sldId="339"/>
            <ac:spMk id="3" creationId="{00000000-0000-0000-0000-000000000000}"/>
          </ac:spMkLst>
        </pc:spChg>
        <pc:picChg chg="del">
          <ac:chgData name="Zogg Markus" userId="3348dcea-9e6a-4a60-b7a8-95784e664715" providerId="ADAL" clId="{FAED21C1-2704-4A71-81DC-126C325CD524}" dt="2020-09-21T07:39:14.971" v="112" actId="478"/>
          <ac:picMkLst>
            <pc:docMk/>
            <pc:sldMk cId="2069695264" sldId="339"/>
            <ac:picMk id="6" creationId="{CB1469AD-6A60-4A2B-8038-E0130A12BFCE}"/>
          </ac:picMkLst>
        </pc:picChg>
        <pc:picChg chg="add mod">
          <ac:chgData name="Zogg Markus" userId="3348dcea-9e6a-4a60-b7a8-95784e664715" providerId="ADAL" clId="{FAED21C1-2704-4A71-81DC-126C325CD524}" dt="2020-09-21T07:40:01.341" v="131" actId="14100"/>
          <ac:picMkLst>
            <pc:docMk/>
            <pc:sldMk cId="2069695264" sldId="339"/>
            <ac:picMk id="7" creationId="{63D639AF-7DEC-40B2-9328-CEC170F635C7}"/>
          </ac:picMkLst>
        </pc:picChg>
        <pc:inkChg chg="del">
          <ac:chgData name="Zogg Markus" userId="3348dcea-9e6a-4a60-b7a8-95784e664715" providerId="ADAL" clId="{FAED21C1-2704-4A71-81DC-126C325CD524}" dt="2020-09-21T07:38:42.258" v="111" actId="478"/>
          <ac:inkMkLst>
            <pc:docMk/>
            <pc:sldMk cId="2069695264" sldId="339"/>
            <ac:inkMk id="4" creationId="{F106F0CF-A943-405C-BBAA-05C84A537FD5}"/>
          </ac:inkMkLst>
        </pc:inkChg>
        <pc:inkChg chg="del">
          <ac:chgData name="Zogg Markus" userId="3348dcea-9e6a-4a60-b7a8-95784e664715" providerId="ADAL" clId="{FAED21C1-2704-4A71-81DC-126C325CD524}" dt="2020-09-21T07:38:41.332" v="110" actId="478"/>
          <ac:inkMkLst>
            <pc:docMk/>
            <pc:sldMk cId="2069695264" sldId="339"/>
            <ac:inkMk id="5" creationId="{33A4DC26-F384-4B76-B4E8-B961E9124BDF}"/>
          </ac:inkMkLst>
        </pc:inkChg>
      </pc:sldChg>
      <pc:sldChg chg="mod">
        <pc:chgData name="Zogg Markus" userId="3348dcea-9e6a-4a60-b7a8-95784e664715" providerId="ADAL" clId="{FAED21C1-2704-4A71-81DC-126C325CD524}" dt="2020-09-21T10:27:51.119" v="710" actId="27918"/>
        <pc:sldMkLst>
          <pc:docMk/>
          <pc:sldMk cId="1012058308" sldId="340"/>
        </pc:sldMkLst>
      </pc:sldChg>
      <pc:sldChg chg="addSp delSp modSp mod">
        <pc:chgData name="Zogg Markus" userId="3348dcea-9e6a-4a60-b7a8-95784e664715" providerId="ADAL" clId="{FAED21C1-2704-4A71-81DC-126C325CD524}" dt="2020-09-21T08:27:47.146" v="364" actId="1038"/>
        <pc:sldMkLst>
          <pc:docMk/>
          <pc:sldMk cId="4248851916" sldId="341"/>
        </pc:sldMkLst>
        <pc:spChg chg="mod">
          <ac:chgData name="Zogg Markus" userId="3348dcea-9e6a-4a60-b7a8-95784e664715" providerId="ADAL" clId="{FAED21C1-2704-4A71-81DC-126C325CD524}" dt="2020-09-21T08:26:54.745" v="346" actId="20577"/>
          <ac:spMkLst>
            <pc:docMk/>
            <pc:sldMk cId="4248851916" sldId="341"/>
            <ac:spMk id="3" creationId="{00000000-0000-0000-0000-000000000000}"/>
          </ac:spMkLst>
        </pc:spChg>
        <pc:picChg chg="del">
          <ac:chgData name="Zogg Markus" userId="3348dcea-9e6a-4a60-b7a8-95784e664715" providerId="ADAL" clId="{FAED21C1-2704-4A71-81DC-126C325CD524}" dt="2020-09-21T08:27:22.022" v="347" actId="478"/>
          <ac:picMkLst>
            <pc:docMk/>
            <pc:sldMk cId="4248851916" sldId="341"/>
            <ac:picMk id="5" creationId="{31011627-690A-4FF8-AF73-39AAE9988720}"/>
          </ac:picMkLst>
        </pc:picChg>
        <pc:picChg chg="add mod">
          <ac:chgData name="Zogg Markus" userId="3348dcea-9e6a-4a60-b7a8-95784e664715" providerId="ADAL" clId="{FAED21C1-2704-4A71-81DC-126C325CD524}" dt="2020-09-21T08:27:47.146" v="364" actId="1038"/>
          <ac:picMkLst>
            <pc:docMk/>
            <pc:sldMk cId="4248851916" sldId="341"/>
            <ac:picMk id="7" creationId="{E21A7C42-B88C-4027-862D-3F38B5339386}"/>
          </ac:picMkLst>
        </pc:picChg>
        <pc:inkChg chg="del">
          <ac:chgData name="Zogg Markus" userId="3348dcea-9e6a-4a60-b7a8-95784e664715" providerId="ADAL" clId="{FAED21C1-2704-4A71-81DC-126C325CD524}" dt="2020-09-21T08:23:07.697" v="337" actId="478"/>
          <ac:inkMkLst>
            <pc:docMk/>
            <pc:sldMk cId="4248851916" sldId="341"/>
            <ac:inkMk id="4" creationId="{C225A82D-F186-480C-BE99-B63C66557123}"/>
          </ac:inkMkLst>
        </pc:inkChg>
        <pc:inkChg chg="del">
          <ac:chgData name="Zogg Markus" userId="3348dcea-9e6a-4a60-b7a8-95784e664715" providerId="ADAL" clId="{FAED21C1-2704-4A71-81DC-126C325CD524}" dt="2020-09-21T08:23:08.450" v="338" actId="478"/>
          <ac:inkMkLst>
            <pc:docMk/>
            <pc:sldMk cId="4248851916" sldId="341"/>
            <ac:inkMk id="6" creationId="{6BBA0CE2-C444-4282-9168-B65D208EE001}"/>
          </ac:inkMkLst>
        </pc:inkChg>
      </pc:sldChg>
    </pc:docChg>
  </pc:docChgLst>
  <pc:docChgLst>
    <pc:chgData name="Zogg Markus" userId="3348dcea-9e6a-4a60-b7a8-95784e664715" providerId="ADAL" clId="{C03F1515-1180-4790-8CAD-8EBF80BA025E}"/>
    <pc:docChg chg="modSld">
      <pc:chgData name="Zogg Markus" userId="3348dcea-9e6a-4a60-b7a8-95784e664715" providerId="ADAL" clId="{C03F1515-1180-4790-8CAD-8EBF80BA025E}" dt="2020-06-20T09:31:11.956" v="1" actId="27918"/>
      <pc:docMkLst>
        <pc:docMk/>
      </pc:docMkLst>
      <pc:sldChg chg="mod">
        <pc:chgData name="Zogg Markus" userId="3348dcea-9e6a-4a60-b7a8-95784e664715" providerId="ADAL" clId="{C03F1515-1180-4790-8CAD-8EBF80BA025E}" dt="2020-06-20T09:31:11.956" v="1" actId="27918"/>
        <pc:sldMkLst>
          <pc:docMk/>
          <pc:sldMk cId="1012058308" sldId="340"/>
        </pc:sldMkLst>
      </pc:sldChg>
    </pc:docChg>
  </pc:docChgLst>
  <pc:docChgLst>
    <pc:chgData name="Zogg Markus" userId="3348dcea-9e6a-4a60-b7a8-95784e664715" providerId="ADAL" clId="{0F4E89F9-6BF7-4786-BAA2-6E1733BD93A7}"/>
    <pc:docChg chg="modSld">
      <pc:chgData name="Zogg Markus" userId="3348dcea-9e6a-4a60-b7a8-95784e664715" providerId="ADAL" clId="{0F4E89F9-6BF7-4786-BAA2-6E1733BD93A7}" dt="2020-09-21T06:48:13.144" v="1" actId="27918"/>
      <pc:docMkLst>
        <pc:docMk/>
      </pc:docMkLst>
      <pc:sldChg chg="mod">
        <pc:chgData name="Zogg Markus" userId="3348dcea-9e6a-4a60-b7a8-95784e664715" providerId="ADAL" clId="{0F4E89F9-6BF7-4786-BAA2-6E1733BD93A7}" dt="2020-09-21T06:48:13.144" v="1" actId="27918"/>
        <pc:sldMkLst>
          <pc:docMk/>
          <pc:sldMk cId="1012058308" sldId="340"/>
        </pc:sldMkLst>
      </pc:sldChg>
    </pc:docChg>
  </pc:docChgLst>
  <pc:docChgLst>
    <pc:chgData name="Zogg Markus" userId="3348dcea-9e6a-4a60-b7a8-95784e664715" providerId="ADAL" clId="{CF53D776-38F7-4147-A5C0-57731A829B94}"/>
    <pc:docChg chg="undo redo custSel modSld">
      <pc:chgData name="Zogg Markus" userId="3348dcea-9e6a-4a60-b7a8-95784e664715" providerId="ADAL" clId="{CF53D776-38F7-4147-A5C0-57731A829B94}" dt="2021-09-24T10:12:57.842" v="1272" actId="6549"/>
      <pc:docMkLst>
        <pc:docMk/>
      </pc:docMkLst>
      <pc:sldChg chg="modSp mod">
        <pc:chgData name="Zogg Markus" userId="3348dcea-9e6a-4a60-b7a8-95784e664715" providerId="ADAL" clId="{CF53D776-38F7-4147-A5C0-57731A829B94}" dt="2021-09-24T08:13:53.643" v="18" actId="20577"/>
        <pc:sldMkLst>
          <pc:docMk/>
          <pc:sldMk cId="1465429533" sldId="294"/>
        </pc:sldMkLst>
        <pc:spChg chg="mod">
          <ac:chgData name="Zogg Markus" userId="3348dcea-9e6a-4a60-b7a8-95784e664715" providerId="ADAL" clId="{CF53D776-38F7-4147-A5C0-57731A829B94}" dt="2021-09-24T08:13:45.598" v="14" actId="20577"/>
          <ac:spMkLst>
            <pc:docMk/>
            <pc:sldMk cId="1465429533" sldId="294"/>
            <ac:spMk id="2" creationId="{00000000-0000-0000-0000-000000000000}"/>
          </ac:spMkLst>
        </pc:spChg>
        <pc:spChg chg="mod">
          <ac:chgData name="Zogg Markus" userId="3348dcea-9e6a-4a60-b7a8-95784e664715" providerId="ADAL" clId="{CF53D776-38F7-4147-A5C0-57731A829B94}" dt="2021-09-24T08:13:53.643" v="18" actId="20577"/>
          <ac:spMkLst>
            <pc:docMk/>
            <pc:sldMk cId="1465429533" sldId="294"/>
            <ac:spMk id="4" creationId="{00000000-0000-0000-0000-000000000000}"/>
          </ac:spMkLst>
        </pc:spChg>
      </pc:sldChg>
      <pc:sldChg chg="modSp mod">
        <pc:chgData name="Zogg Markus" userId="3348dcea-9e6a-4a60-b7a8-95784e664715" providerId="ADAL" clId="{CF53D776-38F7-4147-A5C0-57731A829B94}" dt="2021-09-24T09:54:23.826" v="964" actId="20577"/>
        <pc:sldMkLst>
          <pc:docMk/>
          <pc:sldMk cId="1661204715" sldId="309"/>
        </pc:sldMkLst>
        <pc:spChg chg="mod">
          <ac:chgData name="Zogg Markus" userId="3348dcea-9e6a-4a60-b7a8-95784e664715" providerId="ADAL" clId="{CF53D776-38F7-4147-A5C0-57731A829B94}" dt="2021-09-24T09:54:23.826" v="964" actId="20577"/>
          <ac:spMkLst>
            <pc:docMk/>
            <pc:sldMk cId="1661204715" sldId="309"/>
            <ac:spMk id="3" creationId="{00000000-0000-0000-0000-000000000000}"/>
          </ac:spMkLst>
        </pc:spChg>
        <pc:spChg chg="mod">
          <ac:chgData name="Zogg Markus" userId="3348dcea-9e6a-4a60-b7a8-95784e664715" providerId="ADAL" clId="{CF53D776-38F7-4147-A5C0-57731A829B94}" dt="2021-09-24T09:49:35.959" v="655" actId="20577"/>
          <ac:spMkLst>
            <pc:docMk/>
            <pc:sldMk cId="1661204715" sldId="309"/>
            <ac:spMk id="4" creationId="{00000000-0000-0000-0000-000000000000}"/>
          </ac:spMkLst>
        </pc:spChg>
      </pc:sldChg>
      <pc:sldChg chg="addSp delSp modSp mod">
        <pc:chgData name="Zogg Markus" userId="3348dcea-9e6a-4a60-b7a8-95784e664715" providerId="ADAL" clId="{CF53D776-38F7-4147-A5C0-57731A829B94}" dt="2021-09-24T10:06:31.832" v="967" actId="20577"/>
        <pc:sldMkLst>
          <pc:docMk/>
          <pc:sldMk cId="1565158752" sldId="310"/>
        </pc:sldMkLst>
        <pc:spChg chg="mod">
          <ac:chgData name="Zogg Markus" userId="3348dcea-9e6a-4a60-b7a8-95784e664715" providerId="ADAL" clId="{CF53D776-38F7-4147-A5C0-57731A829B94}" dt="2021-09-24T10:06:31.832" v="967" actId="20577"/>
          <ac:spMkLst>
            <pc:docMk/>
            <pc:sldMk cId="1565158752" sldId="310"/>
            <ac:spMk id="3" creationId="{00000000-0000-0000-0000-000000000000}"/>
          </ac:spMkLst>
        </pc:spChg>
        <pc:graphicFrameChg chg="add del mod modGraphic">
          <ac:chgData name="Zogg Markus" userId="3348dcea-9e6a-4a60-b7a8-95784e664715" providerId="ADAL" clId="{CF53D776-38F7-4147-A5C0-57731A829B94}" dt="2021-09-24T08:23:25.774" v="29" actId="478"/>
          <ac:graphicFrameMkLst>
            <pc:docMk/>
            <pc:sldMk cId="1565158752" sldId="310"/>
            <ac:graphicFrameMk id="5" creationId="{0E95DDB9-EBEB-4F0D-BC72-565A8B293856}"/>
          </ac:graphicFrameMkLst>
        </pc:graphicFrameChg>
        <pc:graphicFrameChg chg="add del mod">
          <ac:chgData name="Zogg Markus" userId="3348dcea-9e6a-4a60-b7a8-95784e664715" providerId="ADAL" clId="{CF53D776-38F7-4147-A5C0-57731A829B94}" dt="2021-09-24T08:35:51.388" v="55" actId="478"/>
          <ac:graphicFrameMkLst>
            <pc:docMk/>
            <pc:sldMk cId="1565158752" sldId="310"/>
            <ac:graphicFrameMk id="13" creationId="{811557B1-ED67-45EC-8EB8-05FB2C29AF75}"/>
          </ac:graphicFrameMkLst>
        </pc:graphicFrameChg>
        <pc:picChg chg="add del mod">
          <ac:chgData name="Zogg Markus" userId="3348dcea-9e6a-4a60-b7a8-95784e664715" providerId="ADAL" clId="{CF53D776-38F7-4147-A5C0-57731A829B94}" dt="2021-09-24T08:29:25.890" v="30" actId="478"/>
          <ac:picMkLst>
            <pc:docMk/>
            <pc:sldMk cId="1565158752" sldId="310"/>
            <ac:picMk id="4" creationId="{E1F15881-380A-456A-B13A-35382CB02D38}"/>
          </ac:picMkLst>
        </pc:picChg>
        <pc:picChg chg="del mod">
          <ac:chgData name="Zogg Markus" userId="3348dcea-9e6a-4a60-b7a8-95784e664715" providerId="ADAL" clId="{CF53D776-38F7-4147-A5C0-57731A829B94}" dt="2021-09-24T08:22:28.722" v="20" actId="478"/>
          <ac:picMkLst>
            <pc:docMk/>
            <pc:sldMk cId="1565158752" sldId="310"/>
            <ac:picMk id="10" creationId="{ACE780DC-A1D3-4039-AAC6-20303201B0F5}"/>
          </ac:picMkLst>
        </pc:picChg>
        <pc:picChg chg="add del">
          <ac:chgData name="Zogg Markus" userId="3348dcea-9e6a-4a60-b7a8-95784e664715" providerId="ADAL" clId="{CF53D776-38F7-4147-A5C0-57731A829B94}" dt="2021-09-24T08:29:33.623" v="32" actId="478"/>
          <ac:picMkLst>
            <pc:docMk/>
            <pc:sldMk cId="1565158752" sldId="310"/>
            <ac:picMk id="11" creationId="{629A960F-52DA-4069-BD4D-AC942E02CDE4}"/>
          </ac:picMkLst>
        </pc:picChg>
        <pc:picChg chg="add del mod">
          <ac:chgData name="Zogg Markus" userId="3348dcea-9e6a-4a60-b7a8-95784e664715" providerId="ADAL" clId="{CF53D776-38F7-4147-A5C0-57731A829B94}" dt="2021-09-24T08:35:45.747" v="53" actId="478"/>
          <ac:picMkLst>
            <pc:docMk/>
            <pc:sldMk cId="1565158752" sldId="310"/>
            <ac:picMk id="12" creationId="{2FD46D02-8AC9-41A6-B016-52E5B485B7C1}"/>
          </ac:picMkLst>
        </pc:picChg>
        <pc:picChg chg="add mod">
          <ac:chgData name="Zogg Markus" userId="3348dcea-9e6a-4a60-b7a8-95784e664715" providerId="ADAL" clId="{CF53D776-38F7-4147-A5C0-57731A829B94}" dt="2021-09-24T08:37:38.815" v="67" actId="1076"/>
          <ac:picMkLst>
            <pc:docMk/>
            <pc:sldMk cId="1565158752" sldId="310"/>
            <ac:picMk id="14" creationId="{D11ADCC3-CD8A-4B36-A5AB-487D97739210}"/>
          </ac:picMkLst>
        </pc:picChg>
        <pc:picChg chg="add mod">
          <ac:chgData name="Zogg Markus" userId="3348dcea-9e6a-4a60-b7a8-95784e664715" providerId="ADAL" clId="{CF53D776-38F7-4147-A5C0-57731A829B94}" dt="2021-09-24T08:37:20.049" v="65" actId="571"/>
          <ac:picMkLst>
            <pc:docMk/>
            <pc:sldMk cId="1565158752" sldId="310"/>
            <ac:picMk id="16" creationId="{B41690EA-A274-448F-96AD-A846B7BA5B59}"/>
          </ac:picMkLst>
        </pc:picChg>
      </pc:sldChg>
      <pc:sldChg chg="addSp delSp modSp mod">
        <pc:chgData name="Zogg Markus" userId="3348dcea-9e6a-4a60-b7a8-95784e664715" providerId="ADAL" clId="{CF53D776-38F7-4147-A5C0-57731A829B94}" dt="2021-09-24T10:08:13.712" v="1047" actId="6549"/>
        <pc:sldMkLst>
          <pc:docMk/>
          <pc:sldMk cId="2559050044" sldId="315"/>
        </pc:sldMkLst>
        <pc:spChg chg="mod">
          <ac:chgData name="Zogg Markus" userId="3348dcea-9e6a-4a60-b7a8-95784e664715" providerId="ADAL" clId="{CF53D776-38F7-4147-A5C0-57731A829B94}" dt="2021-09-24T10:08:13.712" v="1047" actId="6549"/>
          <ac:spMkLst>
            <pc:docMk/>
            <pc:sldMk cId="2559050044" sldId="315"/>
            <ac:spMk id="3" creationId="{00000000-0000-0000-0000-000000000000}"/>
          </ac:spMkLst>
        </pc:spChg>
        <pc:picChg chg="add mod">
          <ac:chgData name="Zogg Markus" userId="3348dcea-9e6a-4a60-b7a8-95784e664715" providerId="ADAL" clId="{CF53D776-38F7-4147-A5C0-57731A829B94}" dt="2021-09-24T09:22:45.603" v="190" actId="14100"/>
          <ac:picMkLst>
            <pc:docMk/>
            <pc:sldMk cId="2559050044" sldId="315"/>
            <ac:picMk id="4" creationId="{85BF7443-1FB9-487D-A817-2F80FC7DEFBA}"/>
          </ac:picMkLst>
        </pc:picChg>
        <pc:picChg chg="del">
          <ac:chgData name="Zogg Markus" userId="3348dcea-9e6a-4a60-b7a8-95784e664715" providerId="ADAL" clId="{CF53D776-38F7-4147-A5C0-57731A829B94}" dt="2021-09-24T09:21:47.210" v="177" actId="478"/>
          <ac:picMkLst>
            <pc:docMk/>
            <pc:sldMk cId="2559050044" sldId="315"/>
            <ac:picMk id="10" creationId="{A34B2BB2-9422-44E8-8EA6-544FB2313836}"/>
          </ac:picMkLst>
        </pc:picChg>
      </pc:sldChg>
      <pc:sldChg chg="addSp delSp modSp mod">
        <pc:chgData name="Zogg Markus" userId="3348dcea-9e6a-4a60-b7a8-95784e664715" providerId="ADAL" clId="{CF53D776-38F7-4147-A5C0-57731A829B94}" dt="2021-09-24T10:07:41.037" v="1022" actId="6549"/>
        <pc:sldMkLst>
          <pc:docMk/>
          <pc:sldMk cId="2681384151" sldId="316"/>
        </pc:sldMkLst>
        <pc:spChg chg="mod">
          <ac:chgData name="Zogg Markus" userId="3348dcea-9e6a-4a60-b7a8-95784e664715" providerId="ADAL" clId="{CF53D776-38F7-4147-A5C0-57731A829B94}" dt="2021-09-24T10:07:41.037" v="1022" actId="6549"/>
          <ac:spMkLst>
            <pc:docMk/>
            <pc:sldMk cId="2681384151" sldId="316"/>
            <ac:spMk id="3" creationId="{00000000-0000-0000-0000-000000000000}"/>
          </ac:spMkLst>
        </pc:spChg>
        <pc:picChg chg="del">
          <ac:chgData name="Zogg Markus" userId="3348dcea-9e6a-4a60-b7a8-95784e664715" providerId="ADAL" clId="{CF53D776-38F7-4147-A5C0-57731A829B94}" dt="2021-09-24T09:19:16.702" v="146" actId="478"/>
          <ac:picMkLst>
            <pc:docMk/>
            <pc:sldMk cId="2681384151" sldId="316"/>
            <ac:picMk id="4" creationId="{6450A28A-235B-442C-BCCB-541D8D883325}"/>
          </ac:picMkLst>
        </pc:picChg>
        <pc:picChg chg="add mod">
          <ac:chgData name="Zogg Markus" userId="3348dcea-9e6a-4a60-b7a8-95784e664715" providerId="ADAL" clId="{CF53D776-38F7-4147-A5C0-57731A829B94}" dt="2021-09-24T09:19:49.701" v="168" actId="14100"/>
          <ac:picMkLst>
            <pc:docMk/>
            <pc:sldMk cId="2681384151" sldId="316"/>
            <ac:picMk id="5" creationId="{FB27B49A-051A-4684-89F8-588BB887F15C}"/>
          </ac:picMkLst>
        </pc:picChg>
      </pc:sldChg>
      <pc:sldChg chg="addSp delSp modSp mod">
        <pc:chgData name="Zogg Markus" userId="3348dcea-9e6a-4a60-b7a8-95784e664715" providerId="ADAL" clId="{CF53D776-38F7-4147-A5C0-57731A829B94}" dt="2021-09-24T10:07:19.901" v="1011" actId="6549"/>
        <pc:sldMkLst>
          <pc:docMk/>
          <pc:sldMk cId="1501909350" sldId="317"/>
        </pc:sldMkLst>
        <pc:spChg chg="mod">
          <ac:chgData name="Zogg Markus" userId="3348dcea-9e6a-4a60-b7a8-95784e664715" providerId="ADAL" clId="{CF53D776-38F7-4147-A5C0-57731A829B94}" dt="2021-09-24T10:07:19.901" v="1011" actId="6549"/>
          <ac:spMkLst>
            <pc:docMk/>
            <pc:sldMk cId="1501909350" sldId="317"/>
            <ac:spMk id="3" creationId="{00000000-0000-0000-0000-000000000000}"/>
          </ac:spMkLst>
        </pc:spChg>
        <pc:picChg chg="add mod">
          <ac:chgData name="Zogg Markus" userId="3348dcea-9e6a-4a60-b7a8-95784e664715" providerId="ADAL" clId="{CF53D776-38F7-4147-A5C0-57731A829B94}" dt="2021-09-24T09:17:17.685" v="145" actId="14100"/>
          <ac:picMkLst>
            <pc:docMk/>
            <pc:sldMk cId="1501909350" sldId="317"/>
            <ac:picMk id="4" creationId="{597598A5-0D36-4D7F-8D93-532F3D006918}"/>
          </ac:picMkLst>
        </pc:picChg>
        <pc:picChg chg="del">
          <ac:chgData name="Zogg Markus" userId="3348dcea-9e6a-4a60-b7a8-95784e664715" providerId="ADAL" clId="{CF53D776-38F7-4147-A5C0-57731A829B94}" dt="2021-09-24T09:16:48.902" v="128" actId="478"/>
          <ac:picMkLst>
            <pc:docMk/>
            <pc:sldMk cId="1501909350" sldId="317"/>
            <ac:picMk id="5" creationId="{AA8513F8-CB2C-4775-9C96-4D8EBDE60705}"/>
          </ac:picMkLst>
        </pc:picChg>
      </pc:sldChg>
      <pc:sldChg chg="addSp delSp modSp mod">
        <pc:chgData name="Zogg Markus" userId="3348dcea-9e6a-4a60-b7a8-95784e664715" providerId="ADAL" clId="{CF53D776-38F7-4147-A5C0-57731A829B94}" dt="2021-09-24T10:07:08.997" v="1000" actId="6549"/>
        <pc:sldMkLst>
          <pc:docMk/>
          <pc:sldMk cId="3848858977" sldId="318"/>
        </pc:sldMkLst>
        <pc:spChg chg="mod">
          <ac:chgData name="Zogg Markus" userId="3348dcea-9e6a-4a60-b7a8-95784e664715" providerId="ADAL" clId="{CF53D776-38F7-4147-A5C0-57731A829B94}" dt="2021-09-24T10:07:08.997" v="1000" actId="6549"/>
          <ac:spMkLst>
            <pc:docMk/>
            <pc:sldMk cId="3848858977" sldId="318"/>
            <ac:spMk id="3" creationId="{00000000-0000-0000-0000-000000000000}"/>
          </ac:spMkLst>
        </pc:spChg>
        <pc:picChg chg="add del mod">
          <ac:chgData name="Zogg Markus" userId="3348dcea-9e6a-4a60-b7a8-95784e664715" providerId="ADAL" clId="{CF53D776-38F7-4147-A5C0-57731A829B94}" dt="2021-09-24T09:15:12.374" v="105" actId="478"/>
          <ac:picMkLst>
            <pc:docMk/>
            <pc:sldMk cId="3848858977" sldId="318"/>
            <ac:picMk id="4" creationId="{601AF8BF-AD1B-4A93-8342-C5C3DF2823EE}"/>
          </ac:picMkLst>
        </pc:picChg>
        <pc:picChg chg="add mod">
          <ac:chgData name="Zogg Markus" userId="3348dcea-9e6a-4a60-b7a8-95784e664715" providerId="ADAL" clId="{CF53D776-38F7-4147-A5C0-57731A829B94}" dt="2021-09-24T09:15:45.554" v="125" actId="14100"/>
          <ac:picMkLst>
            <pc:docMk/>
            <pc:sldMk cId="3848858977" sldId="318"/>
            <ac:picMk id="5" creationId="{BC4BB784-8CA5-413C-9692-AD7E3832EB05}"/>
          </ac:picMkLst>
        </pc:picChg>
        <pc:picChg chg="del">
          <ac:chgData name="Zogg Markus" userId="3348dcea-9e6a-4a60-b7a8-95784e664715" providerId="ADAL" clId="{CF53D776-38F7-4147-A5C0-57731A829B94}" dt="2021-09-24T09:12:00.316" v="97" actId="478"/>
          <ac:picMkLst>
            <pc:docMk/>
            <pc:sldMk cId="3848858977" sldId="318"/>
            <ac:picMk id="7" creationId="{C081DCC3-5BD7-45DF-867D-E6680F64B652}"/>
          </ac:picMkLst>
        </pc:picChg>
      </pc:sldChg>
      <pc:sldChg chg="addSp delSp modSp mod">
        <pc:chgData name="Zogg Markus" userId="3348dcea-9e6a-4a60-b7a8-95784e664715" providerId="ADAL" clId="{CF53D776-38F7-4147-A5C0-57731A829B94}" dt="2021-09-24T10:06:41.104" v="978" actId="20577"/>
        <pc:sldMkLst>
          <pc:docMk/>
          <pc:sldMk cId="4195405283" sldId="320"/>
        </pc:sldMkLst>
        <pc:spChg chg="mod">
          <ac:chgData name="Zogg Markus" userId="3348dcea-9e6a-4a60-b7a8-95784e664715" providerId="ADAL" clId="{CF53D776-38F7-4147-A5C0-57731A829B94}" dt="2021-09-24T10:06:41.104" v="978" actId="20577"/>
          <ac:spMkLst>
            <pc:docMk/>
            <pc:sldMk cId="4195405283" sldId="320"/>
            <ac:spMk id="3" creationId="{00000000-0000-0000-0000-000000000000}"/>
          </ac:spMkLst>
        </pc:spChg>
        <pc:picChg chg="add del">
          <ac:chgData name="Zogg Markus" userId="3348dcea-9e6a-4a60-b7a8-95784e664715" providerId="ADAL" clId="{CF53D776-38F7-4147-A5C0-57731A829B94}" dt="2021-09-24T08:30:46.806" v="36"/>
          <ac:picMkLst>
            <pc:docMk/>
            <pc:sldMk cId="4195405283" sldId="320"/>
            <ac:picMk id="4" creationId="{C894F0B9-0EC9-48BE-A416-6EBBCE66E3F2}"/>
          </ac:picMkLst>
        </pc:picChg>
        <pc:picChg chg="add del mod">
          <ac:chgData name="Zogg Markus" userId="3348dcea-9e6a-4a60-b7a8-95784e664715" providerId="ADAL" clId="{CF53D776-38F7-4147-A5C0-57731A829B94}" dt="2021-09-24T08:33:48.204" v="50"/>
          <ac:picMkLst>
            <pc:docMk/>
            <pc:sldMk cId="4195405283" sldId="320"/>
            <ac:picMk id="7" creationId="{00B04AD3-6AFF-469A-8868-D4B2898397F6}"/>
          </ac:picMkLst>
        </pc:picChg>
        <pc:picChg chg="add del mod">
          <ac:chgData name="Zogg Markus" userId="3348dcea-9e6a-4a60-b7a8-95784e664715" providerId="ADAL" clId="{CF53D776-38F7-4147-A5C0-57731A829B94}" dt="2021-09-24T08:40:20.148" v="74" actId="478"/>
          <ac:picMkLst>
            <pc:docMk/>
            <pc:sldMk cId="4195405283" sldId="320"/>
            <ac:picMk id="8" creationId="{53688134-38CD-45BF-AFB3-D10B8D638DF3}"/>
          </ac:picMkLst>
        </pc:picChg>
        <pc:picChg chg="add del">
          <ac:chgData name="Zogg Markus" userId="3348dcea-9e6a-4a60-b7a8-95784e664715" providerId="ADAL" clId="{CF53D776-38F7-4147-A5C0-57731A829B94}" dt="2021-09-24T08:39:02.349" v="70" actId="478"/>
          <ac:picMkLst>
            <pc:docMk/>
            <pc:sldMk cId="4195405283" sldId="320"/>
            <ac:picMk id="9" creationId="{4210480B-8657-4679-99B2-AB4E5CE472FD}"/>
          </ac:picMkLst>
        </pc:picChg>
        <pc:picChg chg="add mod">
          <ac:chgData name="Zogg Markus" userId="3348dcea-9e6a-4a60-b7a8-95784e664715" providerId="ADAL" clId="{CF53D776-38F7-4147-A5C0-57731A829B94}" dt="2021-09-24T08:41:19.032" v="79" actId="14100"/>
          <ac:picMkLst>
            <pc:docMk/>
            <pc:sldMk cId="4195405283" sldId="320"/>
            <ac:picMk id="10" creationId="{6F25D593-1C71-4A52-9F23-700AA9EE408C}"/>
          </ac:picMkLst>
        </pc:picChg>
      </pc:sldChg>
      <pc:sldChg chg="addSp delSp modSp mod">
        <pc:chgData name="Zogg Markus" userId="3348dcea-9e6a-4a60-b7a8-95784e664715" providerId="ADAL" clId="{CF53D776-38F7-4147-A5C0-57731A829B94}" dt="2021-09-24T10:11:58.838" v="1247" actId="6549"/>
        <pc:sldMkLst>
          <pc:docMk/>
          <pc:sldMk cId="2273829142" sldId="326"/>
        </pc:sldMkLst>
        <pc:spChg chg="mod">
          <ac:chgData name="Zogg Markus" userId="3348dcea-9e6a-4a60-b7a8-95784e664715" providerId="ADAL" clId="{CF53D776-38F7-4147-A5C0-57731A829B94}" dt="2021-09-24T10:11:58.838" v="1247" actId="6549"/>
          <ac:spMkLst>
            <pc:docMk/>
            <pc:sldMk cId="2273829142" sldId="326"/>
            <ac:spMk id="3" creationId="{00000000-0000-0000-0000-000000000000}"/>
          </ac:spMkLst>
        </pc:spChg>
        <pc:picChg chg="add mod">
          <ac:chgData name="Zogg Markus" userId="3348dcea-9e6a-4a60-b7a8-95784e664715" providerId="ADAL" clId="{CF53D776-38F7-4147-A5C0-57731A829B94}" dt="2021-09-24T09:36:25.117" v="399" actId="14100"/>
          <ac:picMkLst>
            <pc:docMk/>
            <pc:sldMk cId="2273829142" sldId="326"/>
            <ac:picMk id="4" creationId="{75C9CCF2-F8C4-4CB1-89DB-BBA987187E08}"/>
          </ac:picMkLst>
        </pc:picChg>
        <pc:picChg chg="del">
          <ac:chgData name="Zogg Markus" userId="3348dcea-9e6a-4a60-b7a8-95784e664715" providerId="ADAL" clId="{CF53D776-38F7-4147-A5C0-57731A829B94}" dt="2021-09-24T09:35:48.952" v="381" actId="478"/>
          <ac:picMkLst>
            <pc:docMk/>
            <pc:sldMk cId="2273829142" sldId="326"/>
            <ac:picMk id="15" creationId="{FFBA010C-F81E-4D32-A95D-0C7641124114}"/>
          </ac:picMkLst>
        </pc:picChg>
      </pc:sldChg>
      <pc:sldChg chg="addSp delSp modSp mod">
        <pc:chgData name="Zogg Markus" userId="3348dcea-9e6a-4a60-b7a8-95784e664715" providerId="ADAL" clId="{CF53D776-38F7-4147-A5C0-57731A829B94}" dt="2021-09-24T10:09:42.225" v="1122" actId="6549"/>
        <pc:sldMkLst>
          <pc:docMk/>
          <pc:sldMk cId="2249887052" sldId="327"/>
        </pc:sldMkLst>
        <pc:spChg chg="mod">
          <ac:chgData name="Zogg Markus" userId="3348dcea-9e6a-4a60-b7a8-95784e664715" providerId="ADAL" clId="{CF53D776-38F7-4147-A5C0-57731A829B94}" dt="2021-09-24T10:09:42.225" v="1122" actId="6549"/>
          <ac:spMkLst>
            <pc:docMk/>
            <pc:sldMk cId="2249887052" sldId="327"/>
            <ac:spMk id="3" creationId="{00000000-0000-0000-0000-000000000000}"/>
          </ac:spMkLst>
        </pc:spChg>
        <pc:picChg chg="add mod">
          <ac:chgData name="Zogg Markus" userId="3348dcea-9e6a-4a60-b7a8-95784e664715" providerId="ADAL" clId="{CF53D776-38F7-4147-A5C0-57731A829B94}" dt="2021-09-24T09:28:21.240" v="265" actId="14100"/>
          <ac:picMkLst>
            <pc:docMk/>
            <pc:sldMk cId="2249887052" sldId="327"/>
            <ac:picMk id="4" creationId="{3C923991-4BE3-40DA-A507-6300E27E6D4F}"/>
          </ac:picMkLst>
        </pc:picChg>
        <pc:picChg chg="del">
          <ac:chgData name="Zogg Markus" userId="3348dcea-9e6a-4a60-b7a8-95784e664715" providerId="ADAL" clId="{CF53D776-38F7-4147-A5C0-57731A829B94}" dt="2021-09-24T09:27:57.930" v="254" actId="478"/>
          <ac:picMkLst>
            <pc:docMk/>
            <pc:sldMk cId="2249887052" sldId="327"/>
            <ac:picMk id="8" creationId="{388B5BE3-29D4-4E88-B513-9C24649AAB75}"/>
          </ac:picMkLst>
        </pc:picChg>
      </pc:sldChg>
      <pc:sldChg chg="addSp delSp modSp mod">
        <pc:chgData name="Zogg Markus" userId="3348dcea-9e6a-4a60-b7a8-95784e664715" providerId="ADAL" clId="{CF53D776-38F7-4147-A5C0-57731A829B94}" dt="2021-09-24T10:08:52.710" v="1072" actId="6549"/>
        <pc:sldMkLst>
          <pc:docMk/>
          <pc:sldMk cId="1565620427" sldId="328"/>
        </pc:sldMkLst>
        <pc:spChg chg="mod">
          <ac:chgData name="Zogg Markus" userId="3348dcea-9e6a-4a60-b7a8-95784e664715" providerId="ADAL" clId="{CF53D776-38F7-4147-A5C0-57731A829B94}" dt="2021-09-24T10:08:52.710" v="1072" actId="6549"/>
          <ac:spMkLst>
            <pc:docMk/>
            <pc:sldMk cId="1565620427" sldId="328"/>
            <ac:spMk id="3" creationId="{00000000-0000-0000-0000-000000000000}"/>
          </ac:spMkLst>
        </pc:spChg>
        <pc:picChg chg="add mod">
          <ac:chgData name="Zogg Markus" userId="3348dcea-9e6a-4a60-b7a8-95784e664715" providerId="ADAL" clId="{CF53D776-38F7-4147-A5C0-57731A829B94}" dt="2021-09-24T09:25:17.428" v="218" actId="14100"/>
          <ac:picMkLst>
            <pc:docMk/>
            <pc:sldMk cId="1565620427" sldId="328"/>
            <ac:picMk id="4" creationId="{9F242370-4D7B-4717-AB4D-D45289D6D616}"/>
          </ac:picMkLst>
        </pc:picChg>
        <pc:picChg chg="del">
          <ac:chgData name="Zogg Markus" userId="3348dcea-9e6a-4a60-b7a8-95784e664715" providerId="ADAL" clId="{CF53D776-38F7-4147-A5C0-57731A829B94}" dt="2021-09-24T09:24:55.040" v="199" actId="478"/>
          <ac:picMkLst>
            <pc:docMk/>
            <pc:sldMk cId="1565620427" sldId="328"/>
            <ac:picMk id="9" creationId="{E32CABAC-926A-448F-901C-FB44DEB1E7E3}"/>
          </ac:picMkLst>
        </pc:picChg>
      </pc:sldChg>
      <pc:sldChg chg="addSp delSp modSp mod">
        <pc:chgData name="Zogg Markus" userId="3348dcea-9e6a-4a60-b7a8-95784e664715" providerId="ADAL" clId="{CF53D776-38F7-4147-A5C0-57731A829B94}" dt="2021-09-24T10:10:18.373" v="1172" actId="6549"/>
        <pc:sldMkLst>
          <pc:docMk/>
          <pc:sldMk cId="1905659071" sldId="329"/>
        </pc:sldMkLst>
        <pc:spChg chg="mod">
          <ac:chgData name="Zogg Markus" userId="3348dcea-9e6a-4a60-b7a8-95784e664715" providerId="ADAL" clId="{CF53D776-38F7-4147-A5C0-57731A829B94}" dt="2021-09-24T10:10:18.373" v="1172" actId="6549"/>
          <ac:spMkLst>
            <pc:docMk/>
            <pc:sldMk cId="1905659071" sldId="329"/>
            <ac:spMk id="3" creationId="{00000000-0000-0000-0000-000000000000}"/>
          </ac:spMkLst>
        </pc:spChg>
        <pc:picChg chg="add mod">
          <ac:chgData name="Zogg Markus" userId="3348dcea-9e6a-4a60-b7a8-95784e664715" providerId="ADAL" clId="{CF53D776-38F7-4147-A5C0-57731A829B94}" dt="2021-09-24T09:32:15.634" v="333" actId="14100"/>
          <ac:picMkLst>
            <pc:docMk/>
            <pc:sldMk cId="1905659071" sldId="329"/>
            <ac:picMk id="4" creationId="{CC5CB9C6-1861-4051-B428-83EFCBB41F80}"/>
          </ac:picMkLst>
        </pc:picChg>
        <pc:picChg chg="del">
          <ac:chgData name="Zogg Markus" userId="3348dcea-9e6a-4a60-b7a8-95784e664715" providerId="ADAL" clId="{CF53D776-38F7-4147-A5C0-57731A829B94}" dt="2021-09-24T09:31:52.716" v="321" actId="478"/>
          <ac:picMkLst>
            <pc:docMk/>
            <pc:sldMk cId="1905659071" sldId="329"/>
            <ac:picMk id="8" creationId="{C86B4B04-31AF-4573-9C4D-E8B6A0678872}"/>
          </ac:picMkLst>
        </pc:picChg>
      </pc:sldChg>
      <pc:sldChg chg="addSp delSp modSp mod">
        <pc:chgData name="Zogg Markus" userId="3348dcea-9e6a-4a60-b7a8-95784e664715" providerId="ADAL" clId="{CF53D776-38F7-4147-A5C0-57731A829B94}" dt="2021-09-24T10:09:30.590" v="1097" actId="6549"/>
        <pc:sldMkLst>
          <pc:docMk/>
          <pc:sldMk cId="3842913550" sldId="330"/>
        </pc:sldMkLst>
        <pc:spChg chg="mod">
          <ac:chgData name="Zogg Markus" userId="3348dcea-9e6a-4a60-b7a8-95784e664715" providerId="ADAL" clId="{CF53D776-38F7-4147-A5C0-57731A829B94}" dt="2021-09-24T10:09:30.590" v="1097" actId="6549"/>
          <ac:spMkLst>
            <pc:docMk/>
            <pc:sldMk cId="3842913550" sldId="330"/>
            <ac:spMk id="3" creationId="{00000000-0000-0000-0000-000000000000}"/>
          </ac:spMkLst>
        </pc:spChg>
        <pc:picChg chg="add mod">
          <ac:chgData name="Zogg Markus" userId="3348dcea-9e6a-4a60-b7a8-95784e664715" providerId="ADAL" clId="{CF53D776-38F7-4147-A5C0-57731A829B94}" dt="2021-09-24T09:26:36.960" v="245" actId="14100"/>
          <ac:picMkLst>
            <pc:docMk/>
            <pc:sldMk cId="3842913550" sldId="330"/>
            <ac:picMk id="4" creationId="{AF5DC908-4239-4D45-B528-4221C33C0394}"/>
          </ac:picMkLst>
        </pc:picChg>
        <pc:picChg chg="del">
          <ac:chgData name="Zogg Markus" userId="3348dcea-9e6a-4a60-b7a8-95784e664715" providerId="ADAL" clId="{CF53D776-38F7-4147-A5C0-57731A829B94}" dt="2021-09-24T09:26:15.627" v="227" actId="478"/>
          <ac:picMkLst>
            <pc:docMk/>
            <pc:sldMk cId="3842913550" sldId="330"/>
            <ac:picMk id="11" creationId="{3159277A-76CE-4AA2-ACE8-3D201009E0A7}"/>
          </ac:picMkLst>
        </pc:picChg>
      </pc:sldChg>
      <pc:sldChg chg="addSp delSp modSp mod">
        <pc:chgData name="Zogg Markus" userId="3348dcea-9e6a-4a60-b7a8-95784e664715" providerId="ADAL" clId="{CF53D776-38F7-4147-A5C0-57731A829B94}" dt="2021-09-24T10:10:36.878" v="1197" actId="6549"/>
        <pc:sldMkLst>
          <pc:docMk/>
          <pc:sldMk cId="2699944165" sldId="331"/>
        </pc:sldMkLst>
        <pc:spChg chg="mod">
          <ac:chgData name="Zogg Markus" userId="3348dcea-9e6a-4a60-b7a8-95784e664715" providerId="ADAL" clId="{CF53D776-38F7-4147-A5C0-57731A829B94}" dt="2021-09-24T10:10:36.878" v="1197" actId="6549"/>
          <ac:spMkLst>
            <pc:docMk/>
            <pc:sldMk cId="2699944165" sldId="331"/>
            <ac:spMk id="3" creationId="{00000000-0000-0000-0000-000000000000}"/>
          </ac:spMkLst>
        </pc:spChg>
        <pc:picChg chg="add mod">
          <ac:chgData name="Zogg Markus" userId="3348dcea-9e6a-4a60-b7a8-95784e664715" providerId="ADAL" clId="{CF53D776-38F7-4147-A5C0-57731A829B94}" dt="2021-09-24T09:33:40.851" v="351" actId="14100"/>
          <ac:picMkLst>
            <pc:docMk/>
            <pc:sldMk cId="2699944165" sldId="331"/>
            <ac:picMk id="4" creationId="{E3137E44-731C-43C7-9C9C-6E0F519902B1}"/>
          </ac:picMkLst>
        </pc:picChg>
        <pc:picChg chg="del">
          <ac:chgData name="Zogg Markus" userId="3348dcea-9e6a-4a60-b7a8-95784e664715" providerId="ADAL" clId="{CF53D776-38F7-4147-A5C0-57731A829B94}" dt="2021-09-24T09:33:16.900" v="338" actId="478"/>
          <ac:picMkLst>
            <pc:docMk/>
            <pc:sldMk cId="2699944165" sldId="331"/>
            <ac:picMk id="8" creationId="{9D39C707-A964-4304-882F-8D975A069108}"/>
          </ac:picMkLst>
        </pc:picChg>
      </pc:sldChg>
      <pc:sldChg chg="addSp delSp modSp mod">
        <pc:chgData name="Zogg Markus" userId="3348dcea-9e6a-4a60-b7a8-95784e664715" providerId="ADAL" clId="{CF53D776-38F7-4147-A5C0-57731A829B94}" dt="2021-09-24T10:10:58.377" v="1222" actId="6549"/>
        <pc:sldMkLst>
          <pc:docMk/>
          <pc:sldMk cId="197483546" sldId="332"/>
        </pc:sldMkLst>
        <pc:spChg chg="mod">
          <ac:chgData name="Zogg Markus" userId="3348dcea-9e6a-4a60-b7a8-95784e664715" providerId="ADAL" clId="{CF53D776-38F7-4147-A5C0-57731A829B94}" dt="2021-09-24T10:10:58.377" v="1222" actId="6549"/>
          <ac:spMkLst>
            <pc:docMk/>
            <pc:sldMk cId="197483546" sldId="332"/>
            <ac:spMk id="3" creationId="{00000000-0000-0000-0000-000000000000}"/>
          </ac:spMkLst>
        </pc:spChg>
        <pc:picChg chg="add mod">
          <ac:chgData name="Zogg Markus" userId="3348dcea-9e6a-4a60-b7a8-95784e664715" providerId="ADAL" clId="{CF53D776-38F7-4147-A5C0-57731A829B94}" dt="2021-09-24T09:35:10.368" v="376" actId="14100"/>
          <ac:picMkLst>
            <pc:docMk/>
            <pc:sldMk cId="197483546" sldId="332"/>
            <ac:picMk id="4" creationId="{6EF25611-6FF7-44B2-97A8-C9B95F4E54CA}"/>
          </ac:picMkLst>
        </pc:picChg>
        <pc:picChg chg="del">
          <ac:chgData name="Zogg Markus" userId="3348dcea-9e6a-4a60-b7a8-95784e664715" providerId="ADAL" clId="{CF53D776-38F7-4147-A5C0-57731A829B94}" dt="2021-09-24T09:34:39.301" v="356" actId="478"/>
          <ac:picMkLst>
            <pc:docMk/>
            <pc:sldMk cId="197483546" sldId="332"/>
            <ac:picMk id="9" creationId="{52589903-40D3-48A9-B490-3ED9B3E9F8A3}"/>
          </ac:picMkLst>
        </pc:picChg>
      </pc:sldChg>
      <pc:sldChg chg="modSp mod">
        <pc:chgData name="Zogg Markus" userId="3348dcea-9e6a-4a60-b7a8-95784e664715" providerId="ADAL" clId="{CF53D776-38F7-4147-A5C0-57731A829B94}" dt="2021-09-24T10:12:57.842" v="1272" actId="6549"/>
        <pc:sldMkLst>
          <pc:docMk/>
          <pc:sldMk cId="2627516232" sldId="338"/>
        </pc:sldMkLst>
        <pc:spChg chg="mod">
          <ac:chgData name="Zogg Markus" userId="3348dcea-9e6a-4a60-b7a8-95784e664715" providerId="ADAL" clId="{CF53D776-38F7-4147-A5C0-57731A829B94}" dt="2021-09-24T10:12:57.842" v="1272" actId="6549"/>
          <ac:spMkLst>
            <pc:docMk/>
            <pc:sldMk cId="2627516232" sldId="338"/>
            <ac:spMk id="3" creationId="{00000000-0000-0000-0000-000000000000}"/>
          </ac:spMkLst>
        </pc:spChg>
        <pc:spChg chg="mod">
          <ac:chgData name="Zogg Markus" userId="3348dcea-9e6a-4a60-b7a8-95784e664715" providerId="ADAL" clId="{CF53D776-38F7-4147-A5C0-57731A829B94}" dt="2021-09-24T09:47:53.839" v="651" actId="20577"/>
          <ac:spMkLst>
            <pc:docMk/>
            <pc:sldMk cId="2627516232" sldId="338"/>
            <ac:spMk id="4" creationId="{00000000-0000-0000-0000-000000000000}"/>
          </ac:spMkLst>
        </pc:spChg>
      </pc:sldChg>
      <pc:sldChg chg="addSp delSp modSp mod">
        <pc:chgData name="Zogg Markus" userId="3348dcea-9e6a-4a60-b7a8-95784e664715" providerId="ADAL" clId="{CF53D776-38F7-4147-A5C0-57731A829B94}" dt="2021-09-24T10:06:51.008" v="989" actId="6549"/>
        <pc:sldMkLst>
          <pc:docMk/>
          <pc:sldMk cId="2069695264" sldId="339"/>
        </pc:sldMkLst>
        <pc:spChg chg="mod">
          <ac:chgData name="Zogg Markus" userId="3348dcea-9e6a-4a60-b7a8-95784e664715" providerId="ADAL" clId="{CF53D776-38F7-4147-A5C0-57731A829B94}" dt="2021-09-24T10:06:51.008" v="989" actId="6549"/>
          <ac:spMkLst>
            <pc:docMk/>
            <pc:sldMk cId="2069695264" sldId="339"/>
            <ac:spMk id="3" creationId="{00000000-0000-0000-0000-000000000000}"/>
          </ac:spMkLst>
        </pc:spChg>
        <pc:picChg chg="add mod">
          <ac:chgData name="Zogg Markus" userId="3348dcea-9e6a-4a60-b7a8-95784e664715" providerId="ADAL" clId="{CF53D776-38F7-4147-A5C0-57731A829B94}" dt="2021-09-24T08:43:52.132" v="89" actId="14100"/>
          <ac:picMkLst>
            <pc:docMk/>
            <pc:sldMk cId="2069695264" sldId="339"/>
            <ac:picMk id="4" creationId="{E193E210-1A06-4871-833C-F3349E24749A}"/>
          </ac:picMkLst>
        </pc:picChg>
        <pc:picChg chg="del">
          <ac:chgData name="Zogg Markus" userId="3348dcea-9e6a-4a60-b7a8-95784e664715" providerId="ADAL" clId="{CF53D776-38F7-4147-A5C0-57731A829B94}" dt="2021-09-24T08:43:07.716" v="82" actId="478"/>
          <ac:picMkLst>
            <pc:docMk/>
            <pc:sldMk cId="2069695264" sldId="339"/>
            <ac:picMk id="7" creationId="{63D639AF-7DEC-40B2-9328-CEC170F635C7}"/>
          </ac:picMkLst>
        </pc:picChg>
      </pc:sldChg>
      <pc:sldChg chg="mod">
        <pc:chgData name="Zogg Markus" userId="3348dcea-9e6a-4a60-b7a8-95784e664715" providerId="ADAL" clId="{CF53D776-38F7-4147-A5C0-57731A829B94}" dt="2021-09-24T09:08:31.313" v="94" actId="27918"/>
        <pc:sldMkLst>
          <pc:docMk/>
          <pc:sldMk cId="1012058308" sldId="340"/>
        </pc:sldMkLst>
      </pc:sldChg>
      <pc:sldChg chg="addSp delSp modSp mod">
        <pc:chgData name="Zogg Markus" userId="3348dcea-9e6a-4a60-b7a8-95784e664715" providerId="ADAL" clId="{CF53D776-38F7-4147-A5C0-57731A829B94}" dt="2021-09-24T10:09:57.434" v="1147" actId="6549"/>
        <pc:sldMkLst>
          <pc:docMk/>
          <pc:sldMk cId="4248851916" sldId="341"/>
        </pc:sldMkLst>
        <pc:spChg chg="mod">
          <ac:chgData name="Zogg Markus" userId="3348dcea-9e6a-4a60-b7a8-95784e664715" providerId="ADAL" clId="{CF53D776-38F7-4147-A5C0-57731A829B94}" dt="2021-09-24T10:09:57.434" v="1147" actId="6549"/>
          <ac:spMkLst>
            <pc:docMk/>
            <pc:sldMk cId="4248851916" sldId="341"/>
            <ac:spMk id="3" creationId="{00000000-0000-0000-0000-000000000000}"/>
          </ac:spMkLst>
        </pc:spChg>
        <pc:picChg chg="add mod">
          <ac:chgData name="Zogg Markus" userId="3348dcea-9e6a-4a60-b7a8-95784e664715" providerId="ADAL" clId="{CF53D776-38F7-4147-A5C0-57731A829B94}" dt="2021-09-24T09:29:41.198" v="296" actId="14100"/>
          <ac:picMkLst>
            <pc:docMk/>
            <pc:sldMk cId="4248851916" sldId="341"/>
            <ac:picMk id="4" creationId="{C1F3121B-E9F0-4443-8EB4-7DDA2A28D015}"/>
          </ac:picMkLst>
        </pc:picChg>
        <pc:picChg chg="del">
          <ac:chgData name="Zogg Markus" userId="3348dcea-9e6a-4a60-b7a8-95784e664715" providerId="ADAL" clId="{CF53D776-38F7-4147-A5C0-57731A829B94}" dt="2021-09-24T09:29:12.381" v="276" actId="478"/>
          <ac:picMkLst>
            <pc:docMk/>
            <pc:sldMk cId="4248851916" sldId="341"/>
            <ac:picMk id="7" creationId="{E21A7C42-B88C-4027-862D-3F38B5339386}"/>
          </ac:picMkLst>
        </pc:picChg>
      </pc:sldChg>
    </pc:docChg>
  </pc:docChgLst>
  <pc:docChgLst>
    <pc:chgData name="Boebner Christoph" userId="d96d727b-11b3-42af-94c2-fc85228efaac" providerId="ADAL" clId="{43D93E54-0A49-4F44-8853-5AE1DE1D5F94}"/>
    <pc:docChg chg="modNotesMaster modHandout">
      <pc:chgData name="Boebner Christoph" userId="d96d727b-11b3-42af-94c2-fc85228efaac" providerId="ADAL" clId="{43D93E54-0A49-4F44-8853-5AE1DE1D5F94}" dt="2021-09-27T14:48:50.400" v="1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Feuil3!$D$1</c:f>
              <c:strCache>
                <c:ptCount val="1"/>
                <c:pt idx="0">
                  <c:v>ITP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Feuil3!$A$2:$A$10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Feuil3!$D$2:$D$12</c:f>
              <c:numCache>
                <c:formatCode>0.0</c:formatCode>
                <c:ptCount val="11"/>
                <c:pt idx="0">
                  <c:v>102.14893617021276</c:v>
                </c:pt>
                <c:pt idx="1">
                  <c:v>107.93220338983051</c:v>
                </c:pt>
                <c:pt idx="2">
                  <c:v>106.05555555555556</c:v>
                </c:pt>
                <c:pt idx="3">
                  <c:v>106.86363636363636</c:v>
                </c:pt>
                <c:pt idx="4">
                  <c:v>114.57575757575758</c:v>
                </c:pt>
                <c:pt idx="5">
                  <c:v>116.05882352941177</c:v>
                </c:pt>
                <c:pt idx="6">
                  <c:v>122.41025641025641</c:v>
                </c:pt>
                <c:pt idx="7">
                  <c:v>123.06060606060606</c:v>
                </c:pt>
                <c:pt idx="8">
                  <c:v>125.15151515151516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BC-47DE-B153-B338C1856742}"/>
            </c:ext>
          </c:extLst>
        </c:ser>
        <c:ser>
          <c:idx val="2"/>
          <c:order val="1"/>
          <c:tx>
            <c:strRef>
              <c:f>Feuil3!$E$1</c:f>
              <c:strCache>
                <c:ptCount val="1"/>
                <c:pt idx="0">
                  <c:v>IFF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Feuil3!$A$2:$A$10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Feuil3!$E$2:$E$12</c:f>
              <c:numCache>
                <c:formatCode>0.0</c:formatCode>
                <c:ptCount val="11"/>
                <c:pt idx="0">
                  <c:v>95.234042553191486</c:v>
                </c:pt>
                <c:pt idx="1">
                  <c:v>97.288135593220332</c:v>
                </c:pt>
                <c:pt idx="2">
                  <c:v>103.11111111111111</c:v>
                </c:pt>
                <c:pt idx="3">
                  <c:v>102.5</c:v>
                </c:pt>
                <c:pt idx="4">
                  <c:v>106.36363636363636</c:v>
                </c:pt>
                <c:pt idx="5">
                  <c:v>109.97058823529412</c:v>
                </c:pt>
                <c:pt idx="6">
                  <c:v>115.15384615384616</c:v>
                </c:pt>
                <c:pt idx="7">
                  <c:v>116.90909090909091</c:v>
                </c:pt>
                <c:pt idx="8">
                  <c:v>121.81818181818181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BC-47DE-B153-B338C185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556352"/>
        <c:axId val="144544512"/>
      </c:lineChart>
      <c:catAx>
        <c:axId val="14155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4544512"/>
        <c:crosses val="autoZero"/>
        <c:auto val="1"/>
        <c:lblAlgn val="ctr"/>
        <c:lblOffset val="100"/>
        <c:noMultiLvlLbl val="0"/>
      </c:catAx>
      <c:valAx>
        <c:axId val="144544512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55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904636920385"/>
          <c:y val="9.5010790982071949E-2"/>
          <c:w val="0.71376509186351711"/>
          <c:h val="0.79329431503495496"/>
        </c:manualLayout>
      </c:layout>
      <c:lineChart>
        <c:grouping val="standard"/>
        <c:varyColors val="0"/>
        <c:ser>
          <c:idx val="0"/>
          <c:order val="0"/>
          <c:tx>
            <c:strRef>
              <c:f>Feuil3!$B$1</c:f>
              <c:strCache>
                <c:ptCount val="1"/>
                <c:pt idx="0">
                  <c:v>ISET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Feuil3!$A$2:$A$12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Feuil3!$B$2:$B$12</c:f>
              <c:numCache>
                <c:formatCode>0</c:formatCode>
                <c:ptCount val="11"/>
                <c:pt idx="0">
                  <c:v>1006.2340425531914</c:v>
                </c:pt>
                <c:pt idx="1">
                  <c:v>1050.7457627118645</c:v>
                </c:pt>
                <c:pt idx="2">
                  <c:v>1114.148148148148</c:v>
                </c:pt>
                <c:pt idx="3">
                  <c:v>1150.409090909091</c:v>
                </c:pt>
                <c:pt idx="4">
                  <c:v>1241.3030303030303</c:v>
                </c:pt>
                <c:pt idx="5">
                  <c:v>1262.3529411764705</c:v>
                </c:pt>
                <c:pt idx="6">
                  <c:v>1377.3076923076924</c:v>
                </c:pt>
                <c:pt idx="7">
                  <c:v>1389.7575757575758</c:v>
                </c:pt>
                <c:pt idx="8">
                  <c:v>1462.5151515151515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F4-46BB-8A63-A4A4AEC48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225408"/>
        <c:axId val="146231296"/>
      </c:lineChart>
      <c:catAx>
        <c:axId val="14622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6231296"/>
        <c:crosses val="autoZero"/>
        <c:auto val="1"/>
        <c:lblAlgn val="ctr"/>
        <c:lblOffset val="100"/>
        <c:noMultiLvlLbl val="0"/>
      </c:catAx>
      <c:valAx>
        <c:axId val="146231296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622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23797025371835E-2"/>
          <c:y val="5.8789764100285156E-2"/>
          <c:w val="0.84648731408573918"/>
          <c:h val="0.79399614034654586"/>
        </c:manualLayout>
      </c:layout>
      <c:lineChart>
        <c:grouping val="standard"/>
        <c:varyColors val="0"/>
        <c:ser>
          <c:idx val="1"/>
          <c:order val="0"/>
          <c:tx>
            <c:strRef>
              <c:f>Feuil3!$D$1</c:f>
              <c:strCache>
                <c:ptCount val="1"/>
                <c:pt idx="0">
                  <c:v>ITP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Feuil3!$A$2:$A$10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Feuil3!$D$2:$D$12</c:f>
              <c:numCache>
                <c:formatCode>0.0</c:formatCode>
                <c:ptCount val="11"/>
                <c:pt idx="0">
                  <c:v>102.14893617021276</c:v>
                </c:pt>
                <c:pt idx="1">
                  <c:v>107.93220338983051</c:v>
                </c:pt>
                <c:pt idx="2">
                  <c:v>106.05555555555556</c:v>
                </c:pt>
                <c:pt idx="3">
                  <c:v>106.86363636363636</c:v>
                </c:pt>
                <c:pt idx="4">
                  <c:v>114.57575757575758</c:v>
                </c:pt>
                <c:pt idx="5">
                  <c:v>116.05882352941177</c:v>
                </c:pt>
                <c:pt idx="6">
                  <c:v>122.41025641025641</c:v>
                </c:pt>
                <c:pt idx="7">
                  <c:v>123.06060606060606</c:v>
                </c:pt>
                <c:pt idx="8">
                  <c:v>125.15151515151516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BC-47DE-B153-B338C1856742}"/>
            </c:ext>
          </c:extLst>
        </c:ser>
        <c:ser>
          <c:idx val="2"/>
          <c:order val="1"/>
          <c:tx>
            <c:strRef>
              <c:f>Feuil3!$E$1</c:f>
              <c:strCache>
                <c:ptCount val="1"/>
                <c:pt idx="0">
                  <c:v>IFF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>
                <a:solidFill>
                  <a:schemeClr val="accent3"/>
                </a:solidFill>
              </a:ln>
            </c:spPr>
            <c:trendlineType val="linear"/>
            <c:dispRSqr val="0"/>
            <c:dispEq val="0"/>
          </c:trendline>
          <c:cat>
            <c:numRef>
              <c:f>Feuil3!$A$2:$A$10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Feuil3!$E$2:$E$12</c:f>
              <c:numCache>
                <c:formatCode>0.0</c:formatCode>
                <c:ptCount val="11"/>
                <c:pt idx="0">
                  <c:v>95.234042553191486</c:v>
                </c:pt>
                <c:pt idx="1">
                  <c:v>97.288135593220332</c:v>
                </c:pt>
                <c:pt idx="2">
                  <c:v>103.11111111111111</c:v>
                </c:pt>
                <c:pt idx="3">
                  <c:v>102.5</c:v>
                </c:pt>
                <c:pt idx="4">
                  <c:v>106.36363636363636</c:v>
                </c:pt>
                <c:pt idx="5">
                  <c:v>109.97058823529412</c:v>
                </c:pt>
                <c:pt idx="6">
                  <c:v>115.15384615384616</c:v>
                </c:pt>
                <c:pt idx="7">
                  <c:v>116.90909090909091</c:v>
                </c:pt>
                <c:pt idx="8">
                  <c:v>121.81818181818181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BC-47DE-B153-B338C185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112832"/>
        <c:axId val="165128064"/>
      </c:lineChart>
      <c:catAx>
        <c:axId val="16511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5128064"/>
        <c:crosses val="autoZero"/>
        <c:auto val="1"/>
        <c:lblAlgn val="ctr"/>
        <c:lblOffset val="100"/>
        <c:noMultiLvlLbl val="0"/>
      </c:catAx>
      <c:valAx>
        <c:axId val="165128064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511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23797025371835E-2"/>
          <c:y val="5.8789764100285156E-2"/>
          <c:w val="0.84648731408573918"/>
          <c:h val="0.79399614034654586"/>
        </c:manualLayout>
      </c:layout>
      <c:lineChart>
        <c:grouping val="standard"/>
        <c:varyColors val="0"/>
        <c:ser>
          <c:idx val="1"/>
          <c:order val="0"/>
          <c:tx>
            <c:strRef>
              <c:f>Feuil3!$D$1</c:f>
              <c:strCache>
                <c:ptCount val="1"/>
                <c:pt idx="0">
                  <c:v>ITP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Feuil3!$A$2:$A$10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Feuil3!$D$2:$D$12</c:f>
              <c:numCache>
                <c:formatCode>0.0</c:formatCode>
                <c:ptCount val="11"/>
                <c:pt idx="0">
                  <c:v>102.14893617021276</c:v>
                </c:pt>
                <c:pt idx="1">
                  <c:v>107.93220338983051</c:v>
                </c:pt>
                <c:pt idx="2">
                  <c:v>106.05555555555556</c:v>
                </c:pt>
                <c:pt idx="3">
                  <c:v>106.86363636363636</c:v>
                </c:pt>
                <c:pt idx="4">
                  <c:v>114.57575757575758</c:v>
                </c:pt>
                <c:pt idx="5">
                  <c:v>116.05882352941177</c:v>
                </c:pt>
                <c:pt idx="6">
                  <c:v>122.41025641025641</c:v>
                </c:pt>
                <c:pt idx="7">
                  <c:v>123.06060606060606</c:v>
                </c:pt>
                <c:pt idx="8">
                  <c:v>125.15151515151516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BC-47DE-B153-B338C1856742}"/>
            </c:ext>
          </c:extLst>
        </c:ser>
        <c:ser>
          <c:idx val="2"/>
          <c:order val="1"/>
          <c:tx>
            <c:strRef>
              <c:f>Feuil3!$E$1</c:f>
              <c:strCache>
                <c:ptCount val="1"/>
                <c:pt idx="0">
                  <c:v>IFF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>
                <a:solidFill>
                  <a:schemeClr val="accent3"/>
                </a:solidFill>
              </a:ln>
            </c:spPr>
            <c:trendlineType val="linear"/>
            <c:dispRSqr val="0"/>
            <c:dispEq val="0"/>
          </c:trendline>
          <c:cat>
            <c:numRef>
              <c:f>Feuil3!$A$2:$A$10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Feuil3!$E$2:$E$12</c:f>
              <c:numCache>
                <c:formatCode>0.0</c:formatCode>
                <c:ptCount val="11"/>
                <c:pt idx="0">
                  <c:v>95.234042553191486</c:v>
                </c:pt>
                <c:pt idx="1">
                  <c:v>97.288135593220332</c:v>
                </c:pt>
                <c:pt idx="2">
                  <c:v>103.11111111111111</c:v>
                </c:pt>
                <c:pt idx="3">
                  <c:v>102.5</c:v>
                </c:pt>
                <c:pt idx="4">
                  <c:v>106.36363636363636</c:v>
                </c:pt>
                <c:pt idx="5">
                  <c:v>109.97058823529412</c:v>
                </c:pt>
                <c:pt idx="6">
                  <c:v>115.15384615384616</c:v>
                </c:pt>
                <c:pt idx="7">
                  <c:v>116.90909090909091</c:v>
                </c:pt>
                <c:pt idx="8">
                  <c:v>121.81818181818181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BC-47DE-B153-B338C185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210816"/>
        <c:axId val="150254336"/>
      </c:lineChart>
      <c:catAx>
        <c:axId val="1502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0254336"/>
        <c:crosses val="autoZero"/>
        <c:auto val="1"/>
        <c:lblAlgn val="ctr"/>
        <c:lblOffset val="100"/>
        <c:noMultiLvlLbl val="0"/>
      </c:catAx>
      <c:valAx>
        <c:axId val="150254336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021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824146981627E-2"/>
          <c:y val="5.7096261712179769E-2"/>
          <c:w val="0.86654975940507439"/>
          <c:h val="0.87796292227209405"/>
        </c:manualLayout>
      </c:layout>
      <c:lineChart>
        <c:grouping val="standard"/>
        <c:varyColors val="0"/>
        <c:ser>
          <c:idx val="1"/>
          <c:order val="0"/>
          <c:tx>
            <c:strRef>
              <c:f>Feuil2!$F$2</c:f>
              <c:strCache>
                <c:ptCount val="1"/>
                <c:pt idx="0">
                  <c:v>CEL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Feuil2!$A$3:$A$28</c:f>
              <c:strCach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strCache>
            </c:strRef>
          </c:cat>
          <c:val>
            <c:numRef>
              <c:f>Feuil2!$F$3:$F$28</c:f>
              <c:numCache>
                <c:formatCode>0.0</c:formatCode>
                <c:ptCount val="26"/>
                <c:pt idx="0">
                  <c:v>79</c:v>
                </c:pt>
                <c:pt idx="1">
                  <c:v>86.285714285714292</c:v>
                </c:pt>
                <c:pt idx="2">
                  <c:v>87.6875</c:v>
                </c:pt>
                <c:pt idx="3">
                  <c:v>87.25</c:v>
                </c:pt>
                <c:pt idx="4">
                  <c:v>83.916666666666671</c:v>
                </c:pt>
                <c:pt idx="5">
                  <c:v>88.666666666666671</c:v>
                </c:pt>
                <c:pt idx="6">
                  <c:v>90.92307692307692</c:v>
                </c:pt>
                <c:pt idx="7">
                  <c:v>93.214285714285708</c:v>
                </c:pt>
                <c:pt idx="8">
                  <c:v>91</c:v>
                </c:pt>
                <c:pt idx="9">
                  <c:v>92.888888888888886</c:v>
                </c:pt>
                <c:pt idx="10">
                  <c:v>91.454545454545453</c:v>
                </c:pt>
                <c:pt idx="11">
                  <c:v>94</c:v>
                </c:pt>
                <c:pt idx="12">
                  <c:v>91</c:v>
                </c:pt>
                <c:pt idx="13">
                  <c:v>98.357142857142861</c:v>
                </c:pt>
                <c:pt idx="14">
                  <c:v>96.36363636363636</c:v>
                </c:pt>
                <c:pt idx="15">
                  <c:v>94.5625</c:v>
                </c:pt>
                <c:pt idx="16">
                  <c:v>96.12</c:v>
                </c:pt>
                <c:pt idx="17">
                  <c:v>98.0625</c:v>
                </c:pt>
                <c:pt idx="18">
                  <c:v>101.6</c:v>
                </c:pt>
                <c:pt idx="19">
                  <c:v>104.27272727272727</c:v>
                </c:pt>
                <c:pt idx="20">
                  <c:v>104.70833333333333</c:v>
                </c:pt>
                <c:pt idx="21">
                  <c:v>109.31578947368421</c:v>
                </c:pt>
                <c:pt idx="22">
                  <c:v>112.54166666666667</c:v>
                </c:pt>
                <c:pt idx="23">
                  <c:v>109.47619047619048</c:v>
                </c:pt>
                <c:pt idx="24">
                  <c:v>111.42857142857143</c:v>
                </c:pt>
                <c:pt idx="25">
                  <c:v>111.91304347826087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F5-46CB-94FD-6EDECB98F39A}"/>
            </c:ext>
          </c:extLst>
        </c:ser>
        <c:ser>
          <c:idx val="0"/>
          <c:order val="1"/>
          <c:tx>
            <c:strRef>
              <c:f>Feuil2!$G$2</c:f>
              <c:strCache>
                <c:ptCount val="1"/>
                <c:pt idx="0">
                  <c:v>LON</c:v>
                </c:pt>
              </c:strCache>
            </c:strRef>
          </c:tx>
          <c:marker>
            <c:symbol val="none"/>
          </c:marker>
          <c:val>
            <c:numRef>
              <c:f>Feuil2!$G$3:$G$28</c:f>
              <c:numCache>
                <c:formatCode>0.0</c:formatCode>
                <c:ptCount val="26"/>
                <c:pt idx="0">
                  <c:v>95.5</c:v>
                </c:pt>
                <c:pt idx="1">
                  <c:v>96.666666666666671</c:v>
                </c:pt>
                <c:pt idx="2">
                  <c:v>95.166666666666671</c:v>
                </c:pt>
                <c:pt idx="3">
                  <c:v>96.4</c:v>
                </c:pt>
                <c:pt idx="4">
                  <c:v>93.833333333333329</c:v>
                </c:pt>
                <c:pt idx="5">
                  <c:v>94.25</c:v>
                </c:pt>
                <c:pt idx="6">
                  <c:v>95.25</c:v>
                </c:pt>
                <c:pt idx="7">
                  <c:v>96.2</c:v>
                </c:pt>
                <c:pt idx="8">
                  <c:v>93.833333333333329</c:v>
                </c:pt>
                <c:pt idx="9">
                  <c:v>96</c:v>
                </c:pt>
                <c:pt idx="10">
                  <c:v>95.714285714285708</c:v>
                </c:pt>
                <c:pt idx="11">
                  <c:v>93.571428571428569</c:v>
                </c:pt>
                <c:pt idx="12">
                  <c:v>95.428571428571431</c:v>
                </c:pt>
                <c:pt idx="13">
                  <c:v>96.777777777777771</c:v>
                </c:pt>
                <c:pt idx="14">
                  <c:v>90.3</c:v>
                </c:pt>
                <c:pt idx="15">
                  <c:v>97.090909090909093</c:v>
                </c:pt>
                <c:pt idx="16">
                  <c:v>98.434782608695656</c:v>
                </c:pt>
                <c:pt idx="17">
                  <c:v>96.933333333333337</c:v>
                </c:pt>
                <c:pt idx="18">
                  <c:v>101.05</c:v>
                </c:pt>
                <c:pt idx="19">
                  <c:v>102.18181818181819</c:v>
                </c:pt>
                <c:pt idx="20">
                  <c:v>103.08333333333333</c:v>
                </c:pt>
                <c:pt idx="21">
                  <c:v>107.36842105263158</c:v>
                </c:pt>
                <c:pt idx="22">
                  <c:v>115.95833333333333</c:v>
                </c:pt>
                <c:pt idx="23">
                  <c:v>112</c:v>
                </c:pt>
                <c:pt idx="24">
                  <c:v>114.64285714285714</c:v>
                </c:pt>
                <c:pt idx="25">
                  <c:v>115.56521739130434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D4-4CCC-AA02-ACA82AAC1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122496"/>
        <c:axId val="154126592"/>
      </c:lineChart>
      <c:catAx>
        <c:axId val="15412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126592"/>
        <c:crosses val="autoZero"/>
        <c:auto val="1"/>
        <c:lblAlgn val="ctr"/>
        <c:lblOffset val="100"/>
        <c:noMultiLvlLbl val="0"/>
      </c:catAx>
      <c:valAx>
        <c:axId val="154126592"/>
        <c:scaling>
          <c:orientation val="minMax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12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1"/>
      <c:txPr>
        <a:bodyPr/>
        <a:lstStyle/>
        <a:p>
          <a:pPr>
            <a:defRPr i="0" u="none"/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Feuil2!$B$2</c:f>
              <c:strCache>
                <c:ptCount val="1"/>
                <c:pt idx="0">
                  <c:v>ISET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Feuil2!$A$3:$A$28</c:f>
              <c:strCach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strCache>
            </c:strRef>
          </c:cat>
          <c:val>
            <c:numRef>
              <c:f>Feuil2!$B$3:$B$28</c:f>
              <c:numCache>
                <c:formatCode>0</c:formatCode>
                <c:ptCount val="26"/>
                <c:pt idx="0">
                  <c:v>690.85714285714289</c:v>
                </c:pt>
                <c:pt idx="1">
                  <c:v>793.14285714285711</c:v>
                </c:pt>
                <c:pt idx="2">
                  <c:v>783.1875</c:v>
                </c:pt>
                <c:pt idx="3">
                  <c:v>819.83333333333337</c:v>
                </c:pt>
                <c:pt idx="4">
                  <c:v>832.66666666666663</c:v>
                </c:pt>
                <c:pt idx="5">
                  <c:v>845.5333333333333</c:v>
                </c:pt>
                <c:pt idx="6">
                  <c:v>876.84615384615381</c:v>
                </c:pt>
                <c:pt idx="7">
                  <c:v>882.92857142857144</c:v>
                </c:pt>
                <c:pt idx="8">
                  <c:v>891.84615384615381</c:v>
                </c:pt>
                <c:pt idx="9">
                  <c:v>913.77777777777783</c:v>
                </c:pt>
                <c:pt idx="10">
                  <c:v>891.81818181818187</c:v>
                </c:pt>
                <c:pt idx="11">
                  <c:v>914.5</c:v>
                </c:pt>
                <c:pt idx="12">
                  <c:v>927.25</c:v>
                </c:pt>
                <c:pt idx="13">
                  <c:v>954.28571428571433</c:v>
                </c:pt>
                <c:pt idx="14">
                  <c:v>923.81818181818187</c:v>
                </c:pt>
                <c:pt idx="15">
                  <c:v>977</c:v>
                </c:pt>
                <c:pt idx="16">
                  <c:v>961.84</c:v>
                </c:pt>
                <c:pt idx="17">
                  <c:v>1032.5</c:v>
                </c:pt>
                <c:pt idx="18">
                  <c:v>1072.3499999999999</c:v>
                </c:pt>
                <c:pt idx="19">
                  <c:v>1105.090909090909</c:v>
                </c:pt>
                <c:pt idx="20">
                  <c:v>1133.9583333333333</c:v>
                </c:pt>
                <c:pt idx="21">
                  <c:v>1217.6315789473683</c:v>
                </c:pt>
                <c:pt idx="22">
                  <c:v>1337.5833333333333</c:v>
                </c:pt>
                <c:pt idx="23">
                  <c:v>1291.7142857142858</c:v>
                </c:pt>
                <c:pt idx="24">
                  <c:v>1332.2142857142858</c:v>
                </c:pt>
                <c:pt idx="25">
                  <c:v>1361.391304347826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57-4252-987F-BE875486E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910912"/>
        <c:axId val="261912448"/>
      </c:lineChart>
      <c:catAx>
        <c:axId val="26191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61912448"/>
        <c:crosses val="autoZero"/>
        <c:auto val="1"/>
        <c:lblAlgn val="ctr"/>
        <c:lblOffset val="100"/>
        <c:noMultiLvlLbl val="0"/>
      </c:catAx>
      <c:valAx>
        <c:axId val="261912448"/>
        <c:scaling>
          <c:orientation val="minMax"/>
          <c:max val="1400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6191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23797025371835E-2"/>
          <c:y val="5.8789764100285156E-2"/>
          <c:w val="0.84648731408573918"/>
          <c:h val="0.79399614034654586"/>
        </c:manualLayout>
      </c:layout>
      <c:lineChart>
        <c:grouping val="standard"/>
        <c:varyColors val="0"/>
        <c:ser>
          <c:idx val="1"/>
          <c:order val="0"/>
          <c:tx>
            <c:strRef>
              <c:f>Feuil3!$D$1</c:f>
              <c:strCache>
                <c:ptCount val="1"/>
                <c:pt idx="0">
                  <c:v>ITP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Feuil3!$A$2:$A$10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Feuil3!$D$2:$D$12</c:f>
              <c:numCache>
                <c:formatCode>0.0</c:formatCode>
                <c:ptCount val="11"/>
                <c:pt idx="0">
                  <c:v>102.14893617021276</c:v>
                </c:pt>
                <c:pt idx="1">
                  <c:v>107.93220338983051</c:v>
                </c:pt>
                <c:pt idx="2">
                  <c:v>106.05555555555556</c:v>
                </c:pt>
                <c:pt idx="3">
                  <c:v>106.86363636363636</c:v>
                </c:pt>
                <c:pt idx="4">
                  <c:v>114.57575757575758</c:v>
                </c:pt>
                <c:pt idx="5">
                  <c:v>116.05882352941177</c:v>
                </c:pt>
                <c:pt idx="6">
                  <c:v>122.41025641025641</c:v>
                </c:pt>
                <c:pt idx="7">
                  <c:v>123.06060606060606</c:v>
                </c:pt>
                <c:pt idx="8">
                  <c:v>125.15151515151516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BC-47DE-B153-B338C1856742}"/>
            </c:ext>
          </c:extLst>
        </c:ser>
        <c:ser>
          <c:idx val="2"/>
          <c:order val="1"/>
          <c:tx>
            <c:strRef>
              <c:f>Feuil3!$E$1</c:f>
              <c:strCache>
                <c:ptCount val="1"/>
                <c:pt idx="0">
                  <c:v>IFF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>
                <a:solidFill>
                  <a:schemeClr val="accent3"/>
                </a:solidFill>
              </a:ln>
            </c:spPr>
            <c:trendlineType val="linear"/>
            <c:dispRSqr val="0"/>
            <c:dispEq val="0"/>
          </c:trendline>
          <c:cat>
            <c:numRef>
              <c:f>Feuil3!$A$2:$A$10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Feuil3!$E$2:$E$12</c:f>
              <c:numCache>
                <c:formatCode>0.0</c:formatCode>
                <c:ptCount val="11"/>
                <c:pt idx="0">
                  <c:v>95.234042553191486</c:v>
                </c:pt>
                <c:pt idx="1">
                  <c:v>97.288135593220332</c:v>
                </c:pt>
                <c:pt idx="2">
                  <c:v>103.11111111111111</c:v>
                </c:pt>
                <c:pt idx="3">
                  <c:v>102.5</c:v>
                </c:pt>
                <c:pt idx="4">
                  <c:v>106.36363636363636</c:v>
                </c:pt>
                <c:pt idx="5">
                  <c:v>109.97058823529412</c:v>
                </c:pt>
                <c:pt idx="6">
                  <c:v>115.15384615384616</c:v>
                </c:pt>
                <c:pt idx="7">
                  <c:v>116.90909090909091</c:v>
                </c:pt>
                <c:pt idx="8">
                  <c:v>121.81818181818181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BC-47DE-B153-B338C185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17152"/>
        <c:axId val="153618688"/>
      </c:lineChart>
      <c:catAx>
        <c:axId val="15361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3618688"/>
        <c:crosses val="autoZero"/>
        <c:auto val="1"/>
        <c:lblAlgn val="ctr"/>
        <c:lblOffset val="100"/>
        <c:noMultiLvlLbl val="0"/>
      </c:catAx>
      <c:valAx>
        <c:axId val="15361868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361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824146981627E-2"/>
          <c:y val="5.7096261712179769E-2"/>
          <c:w val="0.86654975940507439"/>
          <c:h val="0.87796292227209405"/>
        </c:manualLayout>
      </c:layout>
      <c:lineChart>
        <c:grouping val="standard"/>
        <c:varyColors val="0"/>
        <c:ser>
          <c:idx val="1"/>
          <c:order val="0"/>
          <c:tx>
            <c:strRef>
              <c:f>Feuil2!$F$2</c:f>
              <c:strCache>
                <c:ptCount val="1"/>
                <c:pt idx="0">
                  <c:v>CEL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Feuil2!$A$3:$A$28</c:f>
              <c:strCach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strCache>
            </c:strRef>
          </c:cat>
          <c:val>
            <c:numRef>
              <c:f>Feuil2!$F$3:$F$28</c:f>
              <c:numCache>
                <c:formatCode>0.0</c:formatCode>
                <c:ptCount val="26"/>
                <c:pt idx="0">
                  <c:v>79</c:v>
                </c:pt>
                <c:pt idx="1">
                  <c:v>86.285714285714292</c:v>
                </c:pt>
                <c:pt idx="2">
                  <c:v>87.6875</c:v>
                </c:pt>
                <c:pt idx="3">
                  <c:v>87.25</c:v>
                </c:pt>
                <c:pt idx="4">
                  <c:v>83.916666666666671</c:v>
                </c:pt>
                <c:pt idx="5">
                  <c:v>88.666666666666671</c:v>
                </c:pt>
                <c:pt idx="6">
                  <c:v>90.92307692307692</c:v>
                </c:pt>
                <c:pt idx="7">
                  <c:v>93.214285714285708</c:v>
                </c:pt>
                <c:pt idx="8">
                  <c:v>91</c:v>
                </c:pt>
                <c:pt idx="9">
                  <c:v>92.888888888888886</c:v>
                </c:pt>
                <c:pt idx="10">
                  <c:v>91.454545454545453</c:v>
                </c:pt>
                <c:pt idx="11">
                  <c:v>94</c:v>
                </c:pt>
                <c:pt idx="12">
                  <c:v>91</c:v>
                </c:pt>
                <c:pt idx="13">
                  <c:v>98.357142857142861</c:v>
                </c:pt>
                <c:pt idx="14">
                  <c:v>96.36363636363636</c:v>
                </c:pt>
                <c:pt idx="15">
                  <c:v>94.5625</c:v>
                </c:pt>
                <c:pt idx="16">
                  <c:v>96.12</c:v>
                </c:pt>
                <c:pt idx="17">
                  <c:v>98.0625</c:v>
                </c:pt>
                <c:pt idx="18">
                  <c:v>101.6</c:v>
                </c:pt>
                <c:pt idx="19">
                  <c:v>104.27272727272727</c:v>
                </c:pt>
                <c:pt idx="20">
                  <c:v>104.70833333333333</c:v>
                </c:pt>
                <c:pt idx="21">
                  <c:v>109.31578947368421</c:v>
                </c:pt>
                <c:pt idx="22">
                  <c:v>112.54166666666667</c:v>
                </c:pt>
                <c:pt idx="23">
                  <c:v>109.47619047619048</c:v>
                </c:pt>
                <c:pt idx="24">
                  <c:v>111.42857142857143</c:v>
                </c:pt>
                <c:pt idx="25">
                  <c:v>111.91304347826087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F5-46CB-94FD-6EDECB98F39A}"/>
            </c:ext>
          </c:extLst>
        </c:ser>
        <c:ser>
          <c:idx val="0"/>
          <c:order val="1"/>
          <c:tx>
            <c:strRef>
              <c:f>Feuil2!$G$2</c:f>
              <c:strCache>
                <c:ptCount val="1"/>
                <c:pt idx="0">
                  <c:v>LON</c:v>
                </c:pt>
              </c:strCache>
            </c:strRef>
          </c:tx>
          <c:marker>
            <c:symbol val="none"/>
          </c:marker>
          <c:val>
            <c:numRef>
              <c:f>Feuil2!$G$3:$G$28</c:f>
              <c:numCache>
                <c:formatCode>0.0</c:formatCode>
                <c:ptCount val="26"/>
                <c:pt idx="0">
                  <c:v>95.5</c:v>
                </c:pt>
                <c:pt idx="1">
                  <c:v>96.666666666666671</c:v>
                </c:pt>
                <c:pt idx="2">
                  <c:v>95.166666666666671</c:v>
                </c:pt>
                <c:pt idx="3">
                  <c:v>96.4</c:v>
                </c:pt>
                <c:pt idx="4">
                  <c:v>93.833333333333329</c:v>
                </c:pt>
                <c:pt idx="5">
                  <c:v>94.25</c:v>
                </c:pt>
                <c:pt idx="6">
                  <c:v>95.25</c:v>
                </c:pt>
                <c:pt idx="7">
                  <c:v>96.2</c:v>
                </c:pt>
                <c:pt idx="8">
                  <c:v>93.833333333333329</c:v>
                </c:pt>
                <c:pt idx="9">
                  <c:v>96</c:v>
                </c:pt>
                <c:pt idx="10">
                  <c:v>95.714285714285708</c:v>
                </c:pt>
                <c:pt idx="11">
                  <c:v>93.571428571428569</c:v>
                </c:pt>
                <c:pt idx="12">
                  <c:v>95.428571428571431</c:v>
                </c:pt>
                <c:pt idx="13">
                  <c:v>96.777777777777771</c:v>
                </c:pt>
                <c:pt idx="14">
                  <c:v>90.3</c:v>
                </c:pt>
                <c:pt idx="15">
                  <c:v>97.090909090909093</c:v>
                </c:pt>
                <c:pt idx="16">
                  <c:v>98.434782608695656</c:v>
                </c:pt>
                <c:pt idx="17">
                  <c:v>96.933333333333337</c:v>
                </c:pt>
                <c:pt idx="18">
                  <c:v>101.05</c:v>
                </c:pt>
                <c:pt idx="19">
                  <c:v>102.18181818181819</c:v>
                </c:pt>
                <c:pt idx="20">
                  <c:v>103.08333333333333</c:v>
                </c:pt>
                <c:pt idx="21">
                  <c:v>107.36842105263158</c:v>
                </c:pt>
                <c:pt idx="22">
                  <c:v>115.95833333333333</c:v>
                </c:pt>
                <c:pt idx="23">
                  <c:v>112</c:v>
                </c:pt>
                <c:pt idx="24">
                  <c:v>114.64285714285714</c:v>
                </c:pt>
                <c:pt idx="25">
                  <c:v>115.56521739130434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9F-4066-841F-1618FAF34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603648"/>
        <c:axId val="194617728"/>
      </c:lineChart>
      <c:catAx>
        <c:axId val="19460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4617728"/>
        <c:crosses val="autoZero"/>
        <c:auto val="1"/>
        <c:lblAlgn val="ctr"/>
        <c:lblOffset val="100"/>
        <c:noMultiLvlLbl val="0"/>
      </c:catAx>
      <c:valAx>
        <c:axId val="194617728"/>
        <c:scaling>
          <c:orientation val="minMax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460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0.68112</cdr:x>
      <cdr:y>0.03704</cdr:y>
    </cdr:from>
    <cdr:to>
      <cdr:x>0.78112</cdr:x>
      <cdr:y>0.12963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228184" y="144016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H" sz="1100" b="1" dirty="0"/>
            <a:t>1463 ISET</a:t>
          </a:r>
        </a:p>
        <a:p xmlns:a="http://schemas.openxmlformats.org/drawingml/2006/main">
          <a:endParaRPr lang="fr-CH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0.74412</cdr:x>
      <cdr:y>0.11111</cdr:y>
    </cdr:from>
    <cdr:to>
      <cdr:x>0.84412</cdr:x>
      <cdr:y>0.18519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804248" y="432048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H" sz="1100" b="1" dirty="0"/>
            <a:t>125 ITP</a:t>
          </a:r>
        </a:p>
      </cdr:txBody>
    </cdr:sp>
  </cdr:relSizeAnchor>
  <cdr:relSizeAnchor xmlns:cdr="http://schemas.openxmlformats.org/drawingml/2006/chartDrawing">
    <cdr:from>
      <cdr:x>0.74412</cdr:x>
      <cdr:y>0.18519</cdr:y>
    </cdr:from>
    <cdr:to>
      <cdr:x>0.84412</cdr:x>
      <cdr:y>0.25926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6804248" y="72008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H" sz="1100" b="1" dirty="0"/>
            <a:t>122 IFF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0.74412</cdr:x>
      <cdr:y>0.11111</cdr:y>
    </cdr:from>
    <cdr:to>
      <cdr:x>0.84412</cdr:x>
      <cdr:y>0.18519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804248" y="432048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H" sz="1100" b="1" dirty="0"/>
            <a:t>125 ITP</a:t>
          </a:r>
        </a:p>
      </cdr:txBody>
    </cdr:sp>
  </cdr:relSizeAnchor>
  <cdr:relSizeAnchor xmlns:cdr="http://schemas.openxmlformats.org/drawingml/2006/chartDrawing">
    <cdr:from>
      <cdr:x>0.74412</cdr:x>
      <cdr:y>0.18519</cdr:y>
    </cdr:from>
    <cdr:to>
      <cdr:x>0.84412</cdr:x>
      <cdr:y>0.25926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6804248" y="72008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H" sz="1100" b="1" dirty="0"/>
            <a:t>122 IFF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0.87012</cdr:x>
      <cdr:y>0.0607</cdr:y>
    </cdr:from>
    <cdr:to>
      <cdr:x>0.97012</cdr:x>
      <cdr:y>0.14163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956376" y="216024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H" sz="1100" b="1" dirty="0"/>
            <a:t>116 LON</a:t>
          </a:r>
        </a:p>
      </cdr:txBody>
    </cdr:sp>
  </cdr:relSizeAnchor>
  <cdr:relSizeAnchor xmlns:cdr="http://schemas.openxmlformats.org/drawingml/2006/chartDrawing">
    <cdr:from>
      <cdr:x>0.9</cdr:x>
      <cdr:y>0.14163</cdr:y>
    </cdr:from>
    <cdr:to>
      <cdr:x>1</cdr:x>
      <cdr:y>0.22257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8229600" y="504056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H" sz="1100" b="1" dirty="0"/>
            <a:t>112 CEL</a:t>
          </a:r>
        </a:p>
      </cdr:txBody>
    </cdr:sp>
  </cdr:relSizeAnchor>
  <cdr:relSizeAnchor xmlns:cdr="http://schemas.openxmlformats.org/drawingml/2006/chartDrawing">
    <cdr:from>
      <cdr:x>0.54725</cdr:x>
      <cdr:y>0.22257</cdr:y>
    </cdr:from>
    <cdr:to>
      <cdr:x>0.54725</cdr:x>
      <cdr:y>0.4856</cdr:y>
    </cdr:to>
    <cdr:cxnSp macro="">
      <cdr:nvCxnSpPr>
        <cdr:cNvPr id="5" name="Connecteur droit avec flèche 4">
          <a:extLst xmlns:a="http://schemas.openxmlformats.org/drawingml/2006/main">
            <a:ext uri="{FF2B5EF4-FFF2-40B4-BE49-F238E27FC236}">
              <a16:creationId xmlns:a16="http://schemas.microsoft.com/office/drawing/2014/main" id="{0F81EBCF-35AE-4C71-AD61-59780EF24699}"/>
            </a:ext>
          </a:extLst>
        </cdr:cNvPr>
        <cdr:cNvCxnSpPr/>
      </cdr:nvCxnSpPr>
      <cdr:spPr>
        <a:xfrm xmlns:a="http://schemas.openxmlformats.org/drawingml/2006/main">
          <a:off x="5004048" y="792088"/>
          <a:ext cx="0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0.46063</cdr:x>
      <cdr:y>0.14163</cdr:y>
    </cdr:from>
    <cdr:to>
      <cdr:x>0.64175</cdr:x>
      <cdr:y>0.2428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4211960" y="504056"/>
          <a:ext cx="165618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H" sz="1100" dirty="0"/>
            <a:t>Arrivée de la génomique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0.91963</cdr:x>
      <cdr:y>0.14163</cdr:y>
    </cdr:from>
    <cdr:to>
      <cdr:x>1</cdr:x>
      <cdr:y>0.2428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409112" y="504056"/>
          <a:ext cx="7348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H" sz="1100" b="1" dirty="0"/>
            <a:t>1361 ISET</a:t>
          </a:r>
        </a:p>
      </cdr:txBody>
    </cdr:sp>
  </cdr:relSizeAnchor>
  <cdr:relSizeAnchor xmlns:cdr="http://schemas.openxmlformats.org/drawingml/2006/chartDrawing">
    <cdr:from>
      <cdr:x>0.46618</cdr:x>
      <cdr:y>0.15591</cdr:y>
    </cdr:from>
    <cdr:to>
      <cdr:x>0.6473</cdr:x>
      <cdr:y>0.25707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4262760" y="554856"/>
          <a:ext cx="165618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H" sz="1100" b="1" dirty="0"/>
            <a:t>Arrivée de la génomique</a:t>
          </a:r>
        </a:p>
      </cdr:txBody>
    </cdr:sp>
  </cdr:relSizeAnchor>
  <cdr:relSizeAnchor xmlns:cdr="http://schemas.openxmlformats.org/drawingml/2006/chartDrawing">
    <cdr:from>
      <cdr:x>0.5528</cdr:x>
      <cdr:y>0.2428</cdr:y>
    </cdr:from>
    <cdr:to>
      <cdr:x>0.55512</cdr:x>
      <cdr:y>0.49987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E62BCD1B-BD11-4C16-A516-641A62EE84F1}"/>
            </a:ext>
          </a:extLst>
        </cdr:cNvPr>
        <cdr:cNvCxnSpPr/>
      </cdr:nvCxnSpPr>
      <cdr:spPr>
        <a:xfrm xmlns:a="http://schemas.openxmlformats.org/drawingml/2006/main" flipH="1">
          <a:off x="5054848" y="864096"/>
          <a:ext cx="21208" cy="9148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0.74412</cdr:x>
      <cdr:y>0.11111</cdr:y>
    </cdr:from>
    <cdr:to>
      <cdr:x>0.84412</cdr:x>
      <cdr:y>0.18519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804248" y="432048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H" sz="1100" b="1" dirty="0"/>
            <a:t>125 ITP</a:t>
          </a:r>
        </a:p>
      </cdr:txBody>
    </cdr:sp>
  </cdr:relSizeAnchor>
  <cdr:relSizeAnchor xmlns:cdr="http://schemas.openxmlformats.org/drawingml/2006/chartDrawing">
    <cdr:from>
      <cdr:x>0.74412</cdr:x>
      <cdr:y>0.18519</cdr:y>
    </cdr:from>
    <cdr:to>
      <cdr:x>0.84412</cdr:x>
      <cdr:y>0.25926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6804248" y="72008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H" sz="1100" b="1" dirty="0"/>
            <a:t>122 IFF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0.87012</cdr:x>
      <cdr:y>0.0607</cdr:y>
    </cdr:from>
    <cdr:to>
      <cdr:x>0.97012</cdr:x>
      <cdr:y>0.14163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956376" y="216024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H" sz="1100" b="1" dirty="0"/>
            <a:t>116 LON</a:t>
          </a:r>
        </a:p>
      </cdr:txBody>
    </cdr:sp>
  </cdr:relSizeAnchor>
  <cdr:relSizeAnchor xmlns:cdr="http://schemas.openxmlformats.org/drawingml/2006/chartDrawing">
    <cdr:from>
      <cdr:x>0.9</cdr:x>
      <cdr:y>0.14163</cdr:y>
    </cdr:from>
    <cdr:to>
      <cdr:x>1</cdr:x>
      <cdr:y>0.22257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8229600" y="504056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H" sz="1100" b="1" dirty="0"/>
            <a:t>112 CEL</a:t>
          </a:r>
        </a:p>
      </cdr:txBody>
    </cdr:sp>
  </cdr:relSizeAnchor>
  <cdr:relSizeAnchor xmlns:cdr="http://schemas.openxmlformats.org/drawingml/2006/chartDrawing">
    <cdr:from>
      <cdr:x>0.54725</cdr:x>
      <cdr:y>0.22257</cdr:y>
    </cdr:from>
    <cdr:to>
      <cdr:x>0.54725</cdr:x>
      <cdr:y>0.4856</cdr:y>
    </cdr:to>
    <cdr:cxnSp macro="">
      <cdr:nvCxnSpPr>
        <cdr:cNvPr id="5" name="Connecteur droit avec flèche 4">
          <a:extLst xmlns:a="http://schemas.openxmlformats.org/drawingml/2006/main">
            <a:ext uri="{FF2B5EF4-FFF2-40B4-BE49-F238E27FC236}">
              <a16:creationId xmlns:a16="http://schemas.microsoft.com/office/drawing/2014/main" id="{E56111B6-4F4A-483A-980C-BEB4A5AE33ED}"/>
            </a:ext>
          </a:extLst>
        </cdr:cNvPr>
        <cdr:cNvCxnSpPr/>
      </cdr:nvCxnSpPr>
      <cdr:spPr>
        <a:xfrm xmlns:a="http://schemas.openxmlformats.org/drawingml/2006/main">
          <a:off x="5004048" y="792088"/>
          <a:ext cx="0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0.46063</cdr:x>
      <cdr:y>0.14163</cdr:y>
    </cdr:from>
    <cdr:to>
      <cdr:x>0.64175</cdr:x>
      <cdr:y>0.2428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4211960" y="504056"/>
          <a:ext cx="165618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H" sz="1100" dirty="0"/>
            <a:t>Arrivée de la génomique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4552" cy="499825"/>
          </a:xfrm>
          <a:prstGeom prst="rect">
            <a:avLst/>
          </a:prstGeom>
        </p:spPr>
        <p:txBody>
          <a:bodyPr vert="horz" lIns="96313" tIns="48156" rIns="96313" bIns="4815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8210" y="3"/>
            <a:ext cx="2974552" cy="499825"/>
          </a:xfrm>
          <a:prstGeom prst="rect">
            <a:avLst/>
          </a:prstGeom>
        </p:spPr>
        <p:txBody>
          <a:bodyPr vert="horz" lIns="96313" tIns="48156" rIns="96313" bIns="48156" rtlCol="0"/>
          <a:lstStyle>
            <a:lvl1pPr algn="r">
              <a:defRPr sz="1200"/>
            </a:lvl1pPr>
          </a:lstStyle>
          <a:p>
            <a:fld id="{B866516D-5313-9642-9F16-433D9B1CB1CF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94931"/>
            <a:ext cx="2974552" cy="499825"/>
          </a:xfrm>
          <a:prstGeom prst="rect">
            <a:avLst/>
          </a:prstGeom>
        </p:spPr>
        <p:txBody>
          <a:bodyPr vert="horz" lIns="96313" tIns="48156" rIns="96313" bIns="4815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8210" y="9494931"/>
            <a:ext cx="2974552" cy="499825"/>
          </a:xfrm>
          <a:prstGeom prst="rect">
            <a:avLst/>
          </a:prstGeom>
        </p:spPr>
        <p:txBody>
          <a:bodyPr vert="horz" lIns="96313" tIns="48156" rIns="96313" bIns="48156" rtlCol="0" anchor="b"/>
          <a:lstStyle>
            <a:lvl1pPr algn="r">
              <a:defRPr sz="1200"/>
            </a:lvl1pPr>
          </a:lstStyle>
          <a:p>
            <a:fld id="{B74238C8-6624-484F-87DE-B9B1E5580EE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3859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4552" cy="499825"/>
          </a:xfrm>
          <a:prstGeom prst="rect">
            <a:avLst/>
          </a:prstGeom>
        </p:spPr>
        <p:txBody>
          <a:bodyPr vert="horz" lIns="96313" tIns="48156" rIns="96313" bIns="4815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8210" y="3"/>
            <a:ext cx="2974552" cy="499825"/>
          </a:xfrm>
          <a:prstGeom prst="rect">
            <a:avLst/>
          </a:prstGeom>
        </p:spPr>
        <p:txBody>
          <a:bodyPr vert="horz" lIns="96313" tIns="48156" rIns="96313" bIns="48156" rtlCol="0"/>
          <a:lstStyle>
            <a:lvl1pPr algn="r">
              <a:defRPr sz="1200"/>
            </a:lvl1pPr>
          </a:lstStyle>
          <a:p>
            <a:fld id="{9C266C5F-613B-B14F-AC46-5C9C27B70957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13" tIns="48156" rIns="96313" bIns="4815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436" y="4748336"/>
            <a:ext cx="5491480" cy="4498420"/>
          </a:xfrm>
          <a:prstGeom prst="rect">
            <a:avLst/>
          </a:prstGeom>
        </p:spPr>
        <p:txBody>
          <a:bodyPr vert="horz" lIns="96313" tIns="48156" rIns="96313" bIns="48156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94931"/>
            <a:ext cx="2974552" cy="499825"/>
          </a:xfrm>
          <a:prstGeom prst="rect">
            <a:avLst/>
          </a:prstGeom>
        </p:spPr>
        <p:txBody>
          <a:bodyPr vert="horz" lIns="96313" tIns="48156" rIns="96313" bIns="4815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8210" y="9494931"/>
            <a:ext cx="2974552" cy="499825"/>
          </a:xfrm>
          <a:prstGeom prst="rect">
            <a:avLst/>
          </a:prstGeom>
        </p:spPr>
        <p:txBody>
          <a:bodyPr vert="horz" lIns="96313" tIns="48156" rIns="96313" bIns="48156" rtlCol="0" anchor="b"/>
          <a:lstStyle>
            <a:lvl1pPr algn="r">
              <a:defRPr sz="1200"/>
            </a:lvl1pPr>
          </a:lstStyle>
          <a:p>
            <a:fld id="{F7A541F4-853D-8948-A41A-458681544BA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618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41F4-853D-8948-A41A-458681544BA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917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41F4-853D-8948-A41A-458681544BA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917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41F4-853D-8948-A41A-458681544BA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60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41F4-853D-8948-A41A-458681544BA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03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41F4-853D-8948-A41A-458681544BA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70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41F4-853D-8948-A41A-458681544BA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91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41F4-853D-8948-A41A-458681544BA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917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41F4-853D-8948-A41A-458681544BA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91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41F4-853D-8948-A41A-458681544BA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917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41F4-853D-8948-A41A-458681544BA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91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41F4-853D-8948-A41A-458681544BA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91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tuelle Stiere - Braunvie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8798" y="399144"/>
            <a:ext cx="8293102" cy="783772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 aktuelle Stiere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0FFC-E13D-4833-BBCE-D38EC1BE86EF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4284" y="1369790"/>
            <a:ext cx="8307616" cy="508000"/>
          </a:xfrm>
        </p:spPr>
        <p:txBody>
          <a:bodyPr>
            <a:noAutofit/>
          </a:bodyPr>
          <a:lstStyle>
            <a:lvl1pPr marL="0" indent="0">
              <a:buNone/>
              <a:defRPr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Untertitel Braunvieh</a:t>
            </a:r>
            <a:endParaRPr lang="de-CH"/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2078945"/>
            <a:ext cx="9144000" cy="38750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/>
              <a:t>Bild hinzufügen</a:t>
            </a:r>
          </a:p>
        </p:txBody>
      </p:sp>
      <p:sp>
        <p:nvSpPr>
          <p:cNvPr id="8" name="Textfeld 7"/>
          <p:cNvSpPr txBox="1"/>
          <p:nvPr userDrawn="1"/>
        </p:nvSpPr>
        <p:spPr bwMode="white">
          <a:xfrm>
            <a:off x="571364" y="6316488"/>
            <a:ext cx="252017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160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www.swissgenetics.ch</a:t>
            </a:r>
            <a:endParaRPr lang="de-DE" sz="160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8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0E7E-1382-421D-8A34-4152B712385A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58798" y="399144"/>
            <a:ext cx="8483602" cy="783772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 hinzufügen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3"/>
          </p:nvPr>
        </p:nvSpPr>
        <p:spPr>
          <a:xfrm>
            <a:off x="668338" y="1482725"/>
            <a:ext cx="7748587" cy="4030663"/>
          </a:xfrm>
          <a:ln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509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0E9F-99DF-481D-A7B4-F9AF7D0B4C6B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58798" y="399144"/>
            <a:ext cx="8498116" cy="783772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 hinzufügen</a:t>
            </a:r>
            <a:endParaRPr lang="de-CH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3"/>
          </p:nvPr>
        </p:nvSpPr>
        <p:spPr>
          <a:xfrm>
            <a:off x="668338" y="1482725"/>
            <a:ext cx="7748587" cy="4030663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9703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Schlus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3A40-2569-4937-AEBE-51C9A6D8F4C0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1482725"/>
            <a:ext cx="9144000" cy="44665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58798" y="399144"/>
            <a:ext cx="8498116" cy="783772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860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956" y="464457"/>
            <a:ext cx="8514443" cy="653143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657" y="1600202"/>
            <a:ext cx="8435068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2814-7AEB-4D07-AE2D-1F1AC4565D52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tuelle Stiere - Fleckvie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8798" y="399144"/>
            <a:ext cx="8293102" cy="783772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 aktuelle Stiere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7294-4A26-46CE-932A-FCC42A0B0682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4284" y="1369790"/>
            <a:ext cx="8307616" cy="508000"/>
          </a:xfrm>
        </p:spPr>
        <p:txBody>
          <a:bodyPr>
            <a:noAutofit/>
          </a:bodyPr>
          <a:lstStyle>
            <a:lvl1pPr marL="0" indent="0">
              <a:buNone/>
              <a:defRPr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Untertitel Fleckvieh</a:t>
            </a:r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078945"/>
            <a:ext cx="9144000" cy="38750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/>
              <a:t>Bild hinzufügen</a:t>
            </a:r>
          </a:p>
        </p:txBody>
      </p:sp>
    </p:spTree>
    <p:extLst>
      <p:ext uri="{BB962C8B-B14F-4D97-AF65-F5344CB8AC3E}">
        <p14:creationId xmlns:p14="http://schemas.microsoft.com/office/powerpoint/2010/main" val="226778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tuelle Stiere -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8798" y="399144"/>
            <a:ext cx="8293102" cy="783772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 aktuelle Stiere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7294-4A26-46CE-932A-FCC42A0B0682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4284" y="1369790"/>
            <a:ext cx="8307616" cy="508000"/>
          </a:xfrm>
        </p:spPr>
        <p:txBody>
          <a:bodyPr>
            <a:noAutofit/>
          </a:bodyPr>
          <a:lstStyle>
            <a:lvl1pPr marL="0" indent="0">
              <a:buNone/>
              <a:defRPr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Untertitel Schwarz</a:t>
            </a:r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078945"/>
            <a:ext cx="9144000" cy="38750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/>
              <a:t>Bild hinzufügen</a:t>
            </a:r>
          </a:p>
        </p:txBody>
      </p:sp>
    </p:spTree>
    <p:extLst>
      <p:ext uri="{BB962C8B-B14F-4D97-AF65-F5344CB8AC3E}">
        <p14:creationId xmlns:p14="http://schemas.microsoft.com/office/powerpoint/2010/main" val="428004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tuelle Stiere -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8798" y="399144"/>
            <a:ext cx="8293102" cy="783772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 aktuelle Stiere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7C8A-F743-48A4-AE7D-36BDFD91C015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4284" y="1369790"/>
            <a:ext cx="8307616" cy="508000"/>
          </a:xfrm>
        </p:spPr>
        <p:txBody>
          <a:bodyPr>
            <a:noAutofit/>
          </a:bodyPr>
          <a:lstStyle>
            <a:lvl1pPr marL="0" indent="0">
              <a:buNone/>
              <a:defRPr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Untertitel Allgemein</a:t>
            </a:r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078945"/>
            <a:ext cx="9144000" cy="38750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/>
              <a:t>Bild hinzufügen</a:t>
            </a:r>
          </a:p>
        </p:txBody>
      </p:sp>
    </p:spTree>
    <p:extLst>
      <p:ext uri="{BB962C8B-B14F-4D97-AF65-F5344CB8AC3E}">
        <p14:creationId xmlns:p14="http://schemas.microsoft.com/office/powerpoint/2010/main" val="304892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chreibung mit Z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8798" y="399144"/>
            <a:ext cx="8293102" cy="783772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 aktuelle Stiere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1575-B842-49F9-B7B0-4E950EE173EA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4284" y="1342571"/>
            <a:ext cx="8307616" cy="47897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668338" y="2498725"/>
            <a:ext cx="4292600" cy="3014663"/>
          </a:xfrm>
          <a:ln w="31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/>
              <a:t>Bild hinzufügen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51541" y="1741715"/>
            <a:ext cx="8307616" cy="43542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ZW</a:t>
            </a:r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268006" y="2365828"/>
            <a:ext cx="3576637" cy="32802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089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9886-5EE0-4A08-82F0-C11BFFBDFAD7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8800" y="1364343"/>
            <a:ext cx="7932738" cy="4498749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217488" indent="0">
              <a:buNone/>
              <a:defRPr/>
            </a:lvl2pPr>
            <a:lvl3pPr marL="493713" indent="0">
              <a:buNone/>
              <a:defRPr/>
            </a:lvl3pPr>
            <a:lvl4pPr marL="776288" indent="0">
              <a:buNone/>
              <a:defRPr/>
            </a:lvl4pPr>
            <a:lvl5pPr marL="1038225" indent="0">
              <a:buNone/>
              <a:defRPr/>
            </a:lvl5pPr>
          </a:lstStyle>
          <a:p>
            <a:pPr lvl="0"/>
            <a:r>
              <a:rPr lang="de-DE"/>
              <a:t>Text hinzufügen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58798" y="399144"/>
            <a:ext cx="8498116" cy="783772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651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9328-C421-4C24-93E2-FE1995AE052B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58798" y="399144"/>
            <a:ext cx="8293102" cy="783772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 hinzufügen</a:t>
            </a:r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68338" y="1482725"/>
            <a:ext cx="6051550" cy="4030663"/>
          </a:xfrm>
          <a:ln w="31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477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bild M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19E8-BF62-40E9-930E-EDA351304152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58798" y="399144"/>
            <a:ext cx="8293102" cy="783772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 hinzufügen</a:t>
            </a:r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68338" y="1482725"/>
            <a:ext cx="6051550" cy="4030663"/>
          </a:xfrm>
          <a:ln w="31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3206" y="1384213"/>
            <a:ext cx="2293708" cy="4202112"/>
          </a:xfrm>
        </p:spPr>
        <p:txBody>
          <a:bodyPr>
            <a:normAutofit/>
          </a:bodyPr>
          <a:lstStyle>
            <a:lvl1pPr marL="0" indent="0">
              <a:buNone/>
              <a:tabLst>
                <a:tab pos="2060575" algn="r"/>
              </a:tabLst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DE"/>
              <a:t>Text hinzufügen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389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bild mit E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FBE1-5AE5-431A-9D4E-B44884668E90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58798" y="399144"/>
            <a:ext cx="8293102" cy="783772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 hinzufügen</a:t>
            </a:r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68338" y="1482725"/>
            <a:ext cx="6051550" cy="4030663"/>
          </a:xfrm>
          <a:ln w="31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5549900" y="3498850"/>
            <a:ext cx="2867025" cy="2014538"/>
          </a:xfrm>
          <a:ln w="31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966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gradFill>
            <a:gsLst>
              <a:gs pos="50000">
                <a:schemeClr val="tx1"/>
              </a:gs>
              <a:gs pos="100000">
                <a:schemeClr val="bg1"/>
              </a:gs>
            </a:gsLst>
            <a:lin ang="1794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9143998" cy="241300"/>
          </a:xfrm>
          <a:prstGeom prst="rect">
            <a:avLst/>
          </a:prstGeom>
          <a:solidFill>
            <a:srgbClr val="A315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9770" y="413658"/>
            <a:ext cx="8527144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4284" y="1600202"/>
            <a:ext cx="85126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6055" y="6637563"/>
            <a:ext cx="1197431" cy="1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C26B38-9BDA-481A-969C-9B80DA185BC5}" type="datetime1">
              <a:rPr lang="de-DE" smtClean="0"/>
              <a:pPr/>
              <a:t>02.12.2021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14075" y="6623049"/>
            <a:ext cx="2354933" cy="20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833" y="6318945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34C57-29E3-CE48-AB97-A2EE18AF5F22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5956384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71364" y="6364194"/>
            <a:ext cx="2520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© Swissgenetics</a:t>
            </a:r>
            <a:r>
              <a:rPr lang="de-DE" sz="1200" baseline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2010</a:t>
            </a:r>
            <a:endParaRPr lang="de-DE" sz="1200">
              <a:solidFill>
                <a:schemeClr val="accent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735788" y="6271087"/>
            <a:ext cx="2232000" cy="3776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1" r:id="rId3"/>
    <p:sldLayoutId id="2147483662" r:id="rId4"/>
    <p:sldLayoutId id="2147483664" r:id="rId5"/>
    <p:sldLayoutId id="2147483663" r:id="rId6"/>
    <p:sldLayoutId id="2147483665" r:id="rId7"/>
    <p:sldLayoutId id="2147483667" r:id="rId8"/>
    <p:sldLayoutId id="2147483666" r:id="rId9"/>
    <p:sldLayoutId id="2147483668" r:id="rId10"/>
    <p:sldLayoutId id="2147483669" r:id="rId11"/>
    <p:sldLayoutId id="2147483670" r:id="rId12"/>
    <p:sldLayoutId id="2147483650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503238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722313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004888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1266825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9155" y="404664"/>
            <a:ext cx="8405690" cy="783772"/>
          </a:xfrm>
        </p:spPr>
        <p:txBody>
          <a:bodyPr>
            <a:normAutofit/>
          </a:bodyPr>
          <a:lstStyle/>
          <a:p>
            <a:pPr algn="ctr"/>
            <a:r>
              <a:rPr lang="fr-CH" sz="2200" dirty="0"/>
              <a:t>Evolution des caractères de fitness par la sélection génétique </a:t>
            </a:r>
            <a:endParaRPr lang="de-CH" sz="2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124744"/>
            <a:ext cx="8307616" cy="508000"/>
          </a:xfrm>
        </p:spPr>
        <p:txBody>
          <a:bodyPr/>
          <a:lstStyle/>
          <a:p>
            <a:r>
              <a:rPr lang="fr-CH" dirty="0"/>
              <a:t>Club Agricole de l’Assemblée fédérale</a:t>
            </a:r>
          </a:p>
          <a:p>
            <a:r>
              <a:rPr lang="fr-CH" sz="1800" dirty="0"/>
              <a:t>Dominique Savary éleveur et producteur de lait AOP</a:t>
            </a:r>
            <a:endParaRPr lang="de-CH" sz="1800" dirty="0"/>
          </a:p>
        </p:txBody>
      </p:sp>
      <p:pic>
        <p:nvPicPr>
          <p:cNvPr id="21" name="Espace réservé pour une image  2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542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613602" cy="783772"/>
          </a:xfrm>
        </p:spPr>
        <p:txBody>
          <a:bodyPr>
            <a:noAutofit/>
          </a:bodyPr>
          <a:lstStyle/>
          <a:p>
            <a:r>
              <a:rPr lang="fr-CH" sz="2400" dirty="0"/>
              <a:t>Ferme du Grand-Clos</a:t>
            </a:r>
            <a:endParaRPr lang="de-CH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71600" y="1052736"/>
            <a:ext cx="8307616" cy="508000"/>
          </a:xfrm>
        </p:spPr>
        <p:txBody>
          <a:bodyPr/>
          <a:lstStyle/>
          <a:p>
            <a:r>
              <a:rPr lang="fr-CH" sz="2400" dirty="0"/>
              <a:t>Importance de la sélection sur les caractères de santé</a:t>
            </a:r>
            <a:endParaRPr lang="de-CH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17" y="1623277"/>
            <a:ext cx="5256583" cy="4258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3973827" cy="2649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803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552" y="1484784"/>
            <a:ext cx="7932738" cy="4094468"/>
          </a:xfrm>
        </p:spPr>
        <p:txBody>
          <a:bodyPr>
            <a:normAutofit/>
          </a:bodyPr>
          <a:lstStyle/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Le </a:t>
            </a:r>
            <a:r>
              <a:rPr lang="de-CH" sz="2400" dirty="0" err="1"/>
              <a:t>milieu</a:t>
            </a:r>
            <a:r>
              <a:rPr lang="de-CH" sz="2400" dirty="0"/>
              <a:t> et le </a:t>
            </a:r>
            <a:r>
              <a:rPr lang="de-CH" sz="2400" dirty="0" err="1"/>
              <a:t>management</a:t>
            </a:r>
            <a:r>
              <a:rPr lang="de-CH" sz="2400" dirty="0"/>
              <a:t> </a:t>
            </a:r>
            <a:r>
              <a:rPr lang="de-CH" sz="2400" dirty="0" err="1"/>
              <a:t>reste</a:t>
            </a:r>
            <a:r>
              <a:rPr lang="de-CH" sz="2400" dirty="0"/>
              <a:t> </a:t>
            </a:r>
            <a:r>
              <a:rPr lang="de-CH" sz="2400" dirty="0" err="1"/>
              <a:t>très</a:t>
            </a:r>
            <a:r>
              <a:rPr lang="de-CH" sz="2400" dirty="0"/>
              <a:t> </a:t>
            </a:r>
            <a:r>
              <a:rPr lang="de-CH" sz="2400" dirty="0" err="1"/>
              <a:t>important</a:t>
            </a:r>
            <a:endParaRPr lang="de-CH" sz="2400" dirty="0"/>
          </a:p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La </a:t>
            </a:r>
            <a:r>
              <a:rPr lang="de-CH" sz="2400" dirty="0" err="1"/>
              <a:t>sélection</a:t>
            </a:r>
            <a:r>
              <a:rPr lang="de-CH" sz="2400" dirty="0"/>
              <a:t> </a:t>
            </a:r>
            <a:r>
              <a:rPr lang="de-CH" sz="2400" dirty="0" err="1"/>
              <a:t>génétique</a:t>
            </a:r>
            <a:r>
              <a:rPr lang="de-CH" sz="2400" dirty="0"/>
              <a:t> </a:t>
            </a:r>
            <a:r>
              <a:rPr lang="de-CH" sz="2400" dirty="0" err="1"/>
              <a:t>est</a:t>
            </a:r>
            <a:r>
              <a:rPr lang="de-CH" sz="2400" dirty="0"/>
              <a:t> </a:t>
            </a:r>
            <a:r>
              <a:rPr lang="de-CH" sz="2400" dirty="0" err="1"/>
              <a:t>une</a:t>
            </a:r>
            <a:r>
              <a:rPr lang="de-CH" sz="2400" dirty="0"/>
              <a:t> </a:t>
            </a:r>
            <a:r>
              <a:rPr lang="de-CH" sz="2400" dirty="0" err="1"/>
              <a:t>aide</a:t>
            </a:r>
            <a:r>
              <a:rPr lang="de-CH" sz="2400" dirty="0"/>
              <a:t> indispensable</a:t>
            </a:r>
          </a:p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La </a:t>
            </a:r>
            <a:r>
              <a:rPr lang="de-CH" sz="2400" dirty="0" err="1"/>
              <a:t>collecte</a:t>
            </a:r>
            <a:r>
              <a:rPr lang="de-CH" sz="2400" dirty="0"/>
              <a:t> des </a:t>
            </a:r>
            <a:r>
              <a:rPr lang="de-CH" sz="2400" dirty="0" err="1"/>
              <a:t>données</a:t>
            </a:r>
            <a:r>
              <a:rPr lang="de-CH" sz="2400" dirty="0"/>
              <a:t> </a:t>
            </a:r>
            <a:r>
              <a:rPr lang="de-CH" sz="2400" dirty="0" err="1"/>
              <a:t>est</a:t>
            </a:r>
            <a:r>
              <a:rPr lang="de-CH" sz="2400" dirty="0"/>
              <a:t> </a:t>
            </a:r>
            <a:r>
              <a:rPr lang="de-CH" sz="2400" dirty="0" err="1"/>
              <a:t>capitale</a:t>
            </a:r>
            <a:endParaRPr lang="de-CH" sz="2400" dirty="0"/>
          </a:p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Les </a:t>
            </a:r>
            <a:r>
              <a:rPr lang="de-CH" sz="2400" dirty="0" err="1"/>
              <a:t>organisations</a:t>
            </a:r>
            <a:r>
              <a:rPr lang="de-CH" sz="2400" dirty="0"/>
              <a:t> </a:t>
            </a:r>
            <a:r>
              <a:rPr lang="de-CH" sz="2400" dirty="0" err="1"/>
              <a:t>d’élevage</a:t>
            </a:r>
            <a:r>
              <a:rPr lang="de-CH" sz="2400" dirty="0"/>
              <a:t> </a:t>
            </a:r>
            <a:r>
              <a:rPr lang="de-CH" sz="2400" dirty="0" err="1"/>
              <a:t>ont</a:t>
            </a:r>
            <a:r>
              <a:rPr lang="de-CH" sz="2400" dirty="0"/>
              <a:t> </a:t>
            </a:r>
            <a:r>
              <a:rPr lang="de-CH" sz="2400" dirty="0" err="1"/>
              <a:t>un</a:t>
            </a:r>
            <a:r>
              <a:rPr lang="de-CH" sz="2400" dirty="0"/>
              <a:t> </a:t>
            </a:r>
            <a:r>
              <a:rPr lang="de-CH" sz="2400" dirty="0" err="1"/>
              <a:t>grand</a:t>
            </a:r>
            <a:r>
              <a:rPr lang="de-CH" sz="2400" dirty="0"/>
              <a:t> </a:t>
            </a:r>
            <a:r>
              <a:rPr lang="de-CH" sz="2400" dirty="0" err="1"/>
              <a:t>rôle</a:t>
            </a:r>
            <a:r>
              <a:rPr lang="de-CH" sz="2400" dirty="0"/>
              <a:t> à </a:t>
            </a:r>
            <a:r>
              <a:rPr lang="de-CH" sz="2400" dirty="0" err="1"/>
              <a:t>jouer</a:t>
            </a:r>
            <a:endParaRPr lang="de-CH" sz="2400" dirty="0"/>
          </a:p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400" dirty="0" err="1"/>
              <a:t>Contrairement</a:t>
            </a:r>
            <a:r>
              <a:rPr lang="de-CH" sz="2400" dirty="0"/>
              <a:t> </a:t>
            </a:r>
            <a:r>
              <a:rPr lang="de-CH" sz="2400" dirty="0" err="1"/>
              <a:t>aux</a:t>
            </a:r>
            <a:r>
              <a:rPr lang="de-CH" sz="2400" dirty="0"/>
              <a:t> </a:t>
            </a:r>
            <a:r>
              <a:rPr lang="de-CH" sz="2400" dirty="0" err="1"/>
              <a:t>croyances</a:t>
            </a:r>
            <a:r>
              <a:rPr lang="de-CH" sz="2400" dirty="0"/>
              <a:t>, la </a:t>
            </a:r>
            <a:r>
              <a:rPr lang="de-CH" sz="2400" dirty="0" err="1"/>
              <a:t>vache</a:t>
            </a:r>
            <a:r>
              <a:rPr lang="de-CH" sz="2400" dirty="0"/>
              <a:t> </a:t>
            </a:r>
            <a:r>
              <a:rPr lang="de-CH" sz="2400" dirty="0" err="1"/>
              <a:t>devient</a:t>
            </a:r>
            <a:r>
              <a:rPr lang="de-CH" sz="2400" dirty="0"/>
              <a:t> de plus en plus «</a:t>
            </a:r>
            <a:r>
              <a:rPr lang="de-CH" sz="2400" dirty="0" err="1"/>
              <a:t>fitness</a:t>
            </a:r>
            <a:r>
              <a:rPr lang="de-CH" sz="2400" dirty="0"/>
              <a:t>»</a:t>
            </a:r>
          </a:p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400" dirty="0" err="1"/>
              <a:t>Une</a:t>
            </a:r>
            <a:r>
              <a:rPr lang="de-CH" sz="2400" dirty="0"/>
              <a:t> </a:t>
            </a:r>
            <a:r>
              <a:rPr lang="de-CH" sz="2400" dirty="0" err="1"/>
              <a:t>vache</a:t>
            </a:r>
            <a:r>
              <a:rPr lang="de-CH" sz="2400" dirty="0"/>
              <a:t> </a:t>
            </a:r>
            <a:r>
              <a:rPr lang="de-CH" sz="2400" dirty="0" err="1"/>
              <a:t>peut</a:t>
            </a:r>
            <a:r>
              <a:rPr lang="de-CH" sz="2400" dirty="0"/>
              <a:t> </a:t>
            </a:r>
            <a:r>
              <a:rPr lang="de-CH" sz="2400" dirty="0" err="1"/>
              <a:t>être</a:t>
            </a:r>
            <a:r>
              <a:rPr lang="de-CH" sz="2400" dirty="0"/>
              <a:t> à la </a:t>
            </a:r>
            <a:r>
              <a:rPr lang="de-CH" sz="2400" dirty="0" err="1"/>
              <a:t>fois</a:t>
            </a:r>
            <a:r>
              <a:rPr lang="de-CH" sz="2400" dirty="0"/>
              <a:t> </a:t>
            </a:r>
            <a:r>
              <a:rPr lang="de-CH" sz="2400" dirty="0" err="1"/>
              <a:t>productrice</a:t>
            </a:r>
            <a:r>
              <a:rPr lang="de-CH" sz="2400" dirty="0"/>
              <a:t> et </a:t>
            </a:r>
            <a:r>
              <a:rPr lang="de-CH" sz="2400" dirty="0" err="1"/>
              <a:t>fitness</a:t>
            </a:r>
            <a:r>
              <a:rPr lang="de-CH" sz="2400" dirty="0"/>
              <a:t>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Conclusion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601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77850" y="1440543"/>
            <a:ext cx="7932738" cy="449874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Mais </a:t>
            </a:r>
            <a:r>
              <a:rPr lang="de-CH" dirty="0" err="1"/>
              <a:t>ce</a:t>
            </a:r>
            <a:r>
              <a:rPr lang="de-CH" dirty="0"/>
              <a:t> </a:t>
            </a:r>
            <a:r>
              <a:rPr lang="de-CH" dirty="0" err="1"/>
              <a:t>n’est</a:t>
            </a:r>
            <a:r>
              <a:rPr lang="de-CH" dirty="0"/>
              <a:t> </a:t>
            </a:r>
            <a:r>
              <a:rPr lang="de-CH" dirty="0" err="1"/>
              <a:t>pas</a:t>
            </a:r>
            <a:r>
              <a:rPr lang="de-CH" dirty="0"/>
              <a:t> </a:t>
            </a:r>
            <a:r>
              <a:rPr lang="de-CH" dirty="0" err="1"/>
              <a:t>celle</a:t>
            </a:r>
            <a:r>
              <a:rPr lang="de-CH" dirty="0"/>
              <a:t> de nos </a:t>
            </a:r>
            <a:r>
              <a:rPr lang="de-CH" dirty="0" err="1"/>
              <a:t>grands-parents</a:t>
            </a:r>
            <a:endParaRPr lang="de-CH" dirty="0"/>
          </a:p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  <a:p>
            <a:pPr>
              <a:spcAft>
                <a:spcPts val="600"/>
              </a:spcAft>
            </a:pPr>
            <a:r>
              <a:rPr lang="de-CH" dirty="0"/>
              <a:t>    </a:t>
            </a:r>
          </a:p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La </a:t>
            </a:r>
            <a:r>
              <a:rPr lang="de-CH" dirty="0" err="1"/>
              <a:t>vache</a:t>
            </a:r>
            <a:r>
              <a:rPr lang="de-CH" dirty="0"/>
              <a:t> Fitness </a:t>
            </a:r>
            <a:r>
              <a:rPr lang="fr-CH" dirty="0"/>
              <a:t>existe</a:t>
            </a:r>
            <a:r>
              <a:rPr lang="de-CH" dirty="0"/>
              <a:t>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87200"/>
            <a:ext cx="9144000" cy="423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0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77850" y="1440543"/>
            <a:ext cx="7932738" cy="4498749"/>
          </a:xfrm>
        </p:spPr>
        <p:txBody>
          <a:bodyPr>
            <a:normAutofit lnSpcReduction="10000"/>
          </a:bodyPr>
          <a:lstStyle/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/>
              <a:t>1949   </a:t>
            </a:r>
            <a:r>
              <a:rPr lang="de-CH" dirty="0" err="1"/>
              <a:t>Début</a:t>
            </a:r>
            <a:r>
              <a:rPr lang="de-CH" dirty="0"/>
              <a:t> du </a:t>
            </a:r>
            <a:r>
              <a:rPr lang="de-CH" dirty="0" err="1"/>
              <a:t>contrôle</a:t>
            </a:r>
            <a:r>
              <a:rPr lang="de-CH" dirty="0"/>
              <a:t> </a:t>
            </a:r>
            <a:r>
              <a:rPr lang="de-CH" dirty="0" err="1"/>
              <a:t>laitier</a:t>
            </a:r>
            <a:r>
              <a:rPr lang="de-CH" dirty="0"/>
              <a:t> </a:t>
            </a:r>
            <a:r>
              <a:rPr lang="de-CH" dirty="0" err="1"/>
              <a:t>obligatoire</a:t>
            </a:r>
            <a:endParaRPr lang="de-CH" dirty="0"/>
          </a:p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/>
              <a:t>1963   1er </a:t>
            </a:r>
            <a:r>
              <a:rPr lang="de-CH" dirty="0" err="1"/>
              <a:t>centre</a:t>
            </a:r>
            <a:r>
              <a:rPr lang="de-CH" dirty="0"/>
              <a:t> </a:t>
            </a:r>
            <a:r>
              <a:rPr lang="de-CH" dirty="0" err="1"/>
              <a:t>d’insémination</a:t>
            </a:r>
            <a:r>
              <a:rPr lang="de-CH" dirty="0"/>
              <a:t> à Neuchâtel</a:t>
            </a:r>
          </a:p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/>
              <a:t>1964	 </a:t>
            </a:r>
            <a:r>
              <a:rPr lang="de-CH" dirty="0" err="1"/>
              <a:t>Introduction</a:t>
            </a:r>
            <a:r>
              <a:rPr lang="de-CH" dirty="0"/>
              <a:t> du </a:t>
            </a:r>
            <a:r>
              <a:rPr lang="de-CH" dirty="0" err="1"/>
              <a:t>testage</a:t>
            </a:r>
            <a:r>
              <a:rPr lang="de-CH" dirty="0"/>
              <a:t> par la </a:t>
            </a:r>
            <a:r>
              <a:rPr lang="de-CH" dirty="0" err="1"/>
              <a:t>descendance</a:t>
            </a:r>
            <a:r>
              <a:rPr lang="de-CH" dirty="0"/>
              <a:t> 			 et </a:t>
            </a:r>
            <a:r>
              <a:rPr lang="de-CH" dirty="0" err="1"/>
              <a:t>contrôle</a:t>
            </a:r>
            <a:r>
              <a:rPr lang="de-CH" dirty="0"/>
              <a:t> des </a:t>
            </a:r>
            <a:r>
              <a:rPr lang="de-CH" dirty="0" err="1"/>
              <a:t>performances</a:t>
            </a:r>
            <a:endParaRPr lang="de-CH" dirty="0"/>
          </a:p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/>
              <a:t>1992    </a:t>
            </a:r>
            <a:r>
              <a:rPr lang="de-CH" dirty="0" err="1"/>
              <a:t>Introduction</a:t>
            </a:r>
            <a:r>
              <a:rPr lang="de-CH" dirty="0"/>
              <a:t> de la </a:t>
            </a:r>
            <a:r>
              <a:rPr lang="de-CH" dirty="0" err="1"/>
              <a:t>description</a:t>
            </a:r>
            <a:r>
              <a:rPr lang="de-CH" dirty="0"/>
              <a:t> </a:t>
            </a:r>
            <a:r>
              <a:rPr lang="de-CH" dirty="0" err="1"/>
              <a:t>linéaire</a:t>
            </a:r>
            <a:r>
              <a:rPr lang="de-CH" dirty="0"/>
              <a:t> et                            		 </a:t>
            </a:r>
            <a:r>
              <a:rPr lang="de-CH" dirty="0" err="1"/>
              <a:t>classification</a:t>
            </a:r>
            <a:endParaRPr lang="de-CH" dirty="0"/>
          </a:p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/>
              <a:t>1998	 Evaluation des VE </a:t>
            </a:r>
            <a:r>
              <a:rPr lang="de-CH" dirty="0" err="1"/>
              <a:t>pour</a:t>
            </a:r>
            <a:r>
              <a:rPr lang="de-CH" dirty="0"/>
              <a:t> les </a:t>
            </a:r>
            <a:r>
              <a:rPr lang="de-CH" dirty="0" err="1"/>
              <a:t>caractères</a:t>
            </a:r>
            <a:r>
              <a:rPr lang="de-CH" dirty="0"/>
              <a:t> de Fitness</a:t>
            </a:r>
          </a:p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/>
              <a:t>2009	 </a:t>
            </a:r>
            <a:r>
              <a:rPr lang="de-CH" dirty="0" err="1"/>
              <a:t>Introduction</a:t>
            </a:r>
            <a:r>
              <a:rPr lang="de-CH" dirty="0"/>
              <a:t> des VE </a:t>
            </a:r>
            <a:r>
              <a:rPr lang="de-CH" dirty="0" err="1"/>
              <a:t>génomiques</a:t>
            </a:r>
            <a:endParaRPr lang="de-CH" dirty="0"/>
          </a:p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  <a:p>
            <a:pPr>
              <a:spcAft>
                <a:spcPts val="600"/>
              </a:spcAft>
            </a:pPr>
            <a:r>
              <a:rPr lang="de-CH" dirty="0"/>
              <a:t>    </a:t>
            </a:r>
          </a:p>
          <a:p>
            <a:pPr marL="542925" indent="-5429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Evolution de la </a:t>
            </a:r>
            <a:r>
              <a:rPr lang="de-CH" dirty="0" err="1"/>
              <a:t>sélection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51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13602" cy="783772"/>
          </a:xfrm>
        </p:spPr>
        <p:txBody>
          <a:bodyPr>
            <a:noAutofit/>
          </a:bodyPr>
          <a:lstStyle/>
          <a:p>
            <a:r>
              <a:rPr lang="fr-CH" sz="2400" dirty="0"/>
              <a:t>Taureaux HO-RH mis en vente chez </a:t>
            </a:r>
            <a:r>
              <a:rPr lang="fr-CH" sz="2400" dirty="0" err="1"/>
              <a:t>Swissgenetics</a:t>
            </a:r>
            <a:r>
              <a:rPr lang="fr-CH" sz="2400" dirty="0"/>
              <a:t> </a:t>
            </a:r>
            <a:endParaRPr lang="de-CH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9552" y="1052736"/>
            <a:ext cx="8307616" cy="508000"/>
          </a:xfrm>
        </p:spPr>
        <p:txBody>
          <a:bodyPr/>
          <a:lstStyle/>
          <a:p>
            <a:pPr algn="ctr"/>
            <a:r>
              <a:rPr lang="fr-CH" sz="2400" dirty="0"/>
              <a:t>Evolution de la VE globale ISET</a:t>
            </a:r>
            <a:endParaRPr lang="de-CH" sz="2400" dirty="0"/>
          </a:p>
        </p:txBody>
      </p:sp>
      <p:pic>
        <p:nvPicPr>
          <p:cNvPr id="21" name="Espace réservé pour une image  2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717EC2CF-455B-4E69-86D0-A74A87250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269382"/>
              </p:ext>
            </p:extLst>
          </p:nvPr>
        </p:nvGraphicFramePr>
        <p:xfrm>
          <a:off x="0" y="2060848"/>
          <a:ext cx="9144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65D71E04-73FB-40F5-A081-10D2CF355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797925"/>
              </p:ext>
            </p:extLst>
          </p:nvPr>
        </p:nvGraphicFramePr>
        <p:xfrm>
          <a:off x="0" y="2060848"/>
          <a:ext cx="9144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3755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613602" cy="783772"/>
          </a:xfrm>
        </p:spPr>
        <p:txBody>
          <a:bodyPr>
            <a:noAutofit/>
          </a:bodyPr>
          <a:lstStyle/>
          <a:p>
            <a:r>
              <a:rPr lang="fr-CH" sz="2400" dirty="0"/>
              <a:t>Taureaux HO-RH mis en vente chez </a:t>
            </a:r>
            <a:r>
              <a:rPr lang="fr-CH" sz="2400" dirty="0" err="1"/>
              <a:t>Swissgenetics</a:t>
            </a:r>
            <a:r>
              <a:rPr lang="fr-CH" sz="2400" dirty="0"/>
              <a:t> </a:t>
            </a:r>
            <a:endParaRPr lang="de-CH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9552" y="1052736"/>
            <a:ext cx="8307616" cy="508000"/>
          </a:xfrm>
        </p:spPr>
        <p:txBody>
          <a:bodyPr/>
          <a:lstStyle/>
          <a:p>
            <a:pPr algn="ctr"/>
            <a:r>
              <a:rPr lang="fr-CH" sz="2400" dirty="0"/>
              <a:t>Evolution des caractères de morphologie et de fitness</a:t>
            </a:r>
            <a:endParaRPr lang="de-CH" sz="2400" dirty="0"/>
          </a:p>
        </p:txBody>
      </p:sp>
      <p:pic>
        <p:nvPicPr>
          <p:cNvPr id="21" name="Espace réservé pour une image  2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717EC2CF-455B-4E69-86D0-A74A87250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779573"/>
              </p:ext>
            </p:extLst>
          </p:nvPr>
        </p:nvGraphicFramePr>
        <p:xfrm>
          <a:off x="0" y="2060848"/>
          <a:ext cx="9144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751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9155" y="404664"/>
            <a:ext cx="8405690" cy="783772"/>
          </a:xfrm>
        </p:spPr>
        <p:txBody>
          <a:bodyPr>
            <a:normAutofit/>
          </a:bodyPr>
          <a:lstStyle/>
          <a:p>
            <a:pPr algn="ctr"/>
            <a:r>
              <a:rPr lang="fr-CH" sz="2200" dirty="0"/>
              <a:t>Evolution des caractères de fitness par la sélection génétique </a:t>
            </a:r>
            <a:endParaRPr lang="de-CH" sz="2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307616" cy="508000"/>
          </a:xfrm>
        </p:spPr>
        <p:txBody>
          <a:bodyPr/>
          <a:lstStyle/>
          <a:p>
            <a:r>
              <a:rPr lang="fr-CH" dirty="0"/>
              <a:t>Ferme du Grand-Clos</a:t>
            </a:r>
            <a:endParaRPr lang="de-CH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ZoneTexte 6"/>
          <p:cNvSpPr txBox="1"/>
          <p:nvPr/>
        </p:nvSpPr>
        <p:spPr>
          <a:xfrm>
            <a:off x="2699792" y="5476582"/>
            <a:ext cx="468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Tous nos animaux sont </a:t>
            </a:r>
            <a:r>
              <a:rPr lang="fr-CH" dirty="0" err="1"/>
              <a:t>génotypés</a:t>
            </a:r>
            <a:r>
              <a:rPr lang="fr-CH" dirty="0"/>
              <a:t> à la naissance</a:t>
            </a:r>
          </a:p>
        </p:txBody>
      </p:sp>
    </p:spTree>
    <p:extLst>
      <p:ext uri="{BB962C8B-B14F-4D97-AF65-F5344CB8AC3E}">
        <p14:creationId xmlns:p14="http://schemas.microsoft.com/office/powerpoint/2010/main" val="56625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613602" cy="783772"/>
          </a:xfrm>
        </p:spPr>
        <p:txBody>
          <a:bodyPr>
            <a:noAutofit/>
          </a:bodyPr>
          <a:lstStyle/>
          <a:p>
            <a:r>
              <a:rPr lang="fr-CH" sz="2400" dirty="0"/>
              <a:t>Ferme du Grand-Clos</a:t>
            </a:r>
            <a:endParaRPr lang="de-CH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71600" y="1052736"/>
            <a:ext cx="8307616" cy="508000"/>
          </a:xfrm>
        </p:spPr>
        <p:txBody>
          <a:bodyPr/>
          <a:lstStyle/>
          <a:p>
            <a:r>
              <a:rPr lang="fr-CH" sz="2400" dirty="0"/>
              <a:t>Evolution de la VE globale ISET du troupeau</a:t>
            </a:r>
            <a:endParaRPr lang="de-CH" sz="2400" dirty="0"/>
          </a:p>
        </p:txBody>
      </p:sp>
      <p:pic>
        <p:nvPicPr>
          <p:cNvPr id="21" name="Espace réservé pour une image  2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717EC2CF-455B-4E69-86D0-A74A87250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696233"/>
              </p:ext>
            </p:extLst>
          </p:nvPr>
        </p:nvGraphicFramePr>
        <p:xfrm>
          <a:off x="0" y="2060848"/>
          <a:ext cx="9144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FB65B5A-3CC5-4FC6-8118-BCCCBBD76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202179"/>
              </p:ext>
            </p:extLst>
          </p:nvPr>
        </p:nvGraphicFramePr>
        <p:xfrm>
          <a:off x="0" y="2060848"/>
          <a:ext cx="9144000" cy="355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DFE711C-CBAD-49D7-A756-6B86BA9DD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988946"/>
              </p:ext>
            </p:extLst>
          </p:nvPr>
        </p:nvGraphicFramePr>
        <p:xfrm>
          <a:off x="0" y="2060848"/>
          <a:ext cx="9144000" cy="355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6278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613602" cy="783772"/>
          </a:xfrm>
        </p:spPr>
        <p:txBody>
          <a:bodyPr>
            <a:noAutofit/>
          </a:bodyPr>
          <a:lstStyle/>
          <a:p>
            <a:r>
              <a:rPr lang="fr-CH" sz="2400" dirty="0"/>
              <a:t>Ferme du Grand-Clos</a:t>
            </a:r>
            <a:endParaRPr lang="de-CH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71600" y="1052736"/>
            <a:ext cx="8307616" cy="508000"/>
          </a:xfrm>
        </p:spPr>
        <p:txBody>
          <a:bodyPr/>
          <a:lstStyle/>
          <a:p>
            <a:r>
              <a:rPr lang="fr-CH" sz="2400" dirty="0"/>
              <a:t>Evolution des caractères de longévité et cellules</a:t>
            </a:r>
            <a:endParaRPr lang="de-CH" sz="2400" dirty="0"/>
          </a:p>
        </p:txBody>
      </p:sp>
      <p:pic>
        <p:nvPicPr>
          <p:cNvPr id="21" name="Espace réservé pour une image  2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717EC2CF-455B-4E69-86D0-A74A87250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659110"/>
              </p:ext>
            </p:extLst>
          </p:nvPr>
        </p:nvGraphicFramePr>
        <p:xfrm>
          <a:off x="0" y="2060848"/>
          <a:ext cx="9144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FB65B5A-3CC5-4FC6-8118-BCCCBBD76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169260"/>
              </p:ext>
            </p:extLst>
          </p:nvPr>
        </p:nvGraphicFramePr>
        <p:xfrm>
          <a:off x="0" y="2060848"/>
          <a:ext cx="9144000" cy="355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487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613602" cy="783772"/>
          </a:xfrm>
        </p:spPr>
        <p:txBody>
          <a:bodyPr>
            <a:noAutofit/>
          </a:bodyPr>
          <a:lstStyle/>
          <a:p>
            <a:r>
              <a:rPr lang="fr-CH" sz="2400" dirty="0"/>
              <a:t>Ferme du Grand-Clos</a:t>
            </a:r>
            <a:endParaRPr lang="de-CH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4C57-29E3-CE48-AB97-A2EE18AF5F2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71600" y="1052736"/>
            <a:ext cx="8307616" cy="508000"/>
          </a:xfrm>
        </p:spPr>
        <p:txBody>
          <a:bodyPr/>
          <a:lstStyle/>
          <a:p>
            <a:r>
              <a:rPr lang="fr-CH" sz="2400" dirty="0"/>
              <a:t>Comptages des cellules au tank 2021</a:t>
            </a:r>
            <a:endParaRPr lang="de-CH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43997"/>
            <a:ext cx="6026621" cy="403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572057"/>
      </p:ext>
    </p:extLst>
  </p:cSld>
  <p:clrMapOvr>
    <a:masterClrMapping/>
  </p:clrMapOvr>
</p:sld>
</file>

<file path=ppt/theme/theme1.xml><?xml version="1.0" encoding="utf-8"?>
<a:theme xmlns:a="http://schemas.openxmlformats.org/drawingml/2006/main" name="Präs_Swissgenetics">
  <a:themeElements>
    <a:clrScheme name="Swissgenetic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E1326"/>
      </a:accent1>
      <a:accent2>
        <a:srgbClr val="CC0033"/>
      </a:accent2>
      <a:accent3>
        <a:srgbClr val="F7931E"/>
      </a:accent3>
      <a:accent4>
        <a:srgbClr val="FFC20E"/>
      </a:accent4>
      <a:accent5>
        <a:srgbClr val="002E6E"/>
      </a:accent5>
      <a:accent6>
        <a:srgbClr val="0094BB"/>
      </a:accent6>
      <a:hlink>
        <a:srgbClr val="00746A"/>
      </a:hlink>
      <a:folHlink>
        <a:srgbClr val="00A7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6c0298-a9e1-4f1f-a6a3-7dd29f8500bb">
      <UserInfo>
        <DisplayName>Boebner Christoph</DisplayName>
        <AccountId>80</AccountId>
        <AccountType/>
      </UserInfo>
      <UserInfo>
        <DisplayName>Hari Astrid</DisplayName>
        <AccountId>25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CA7F7273384043AB2A3E8F0EF06FF7" ma:contentTypeVersion="12" ma:contentTypeDescription="Ein neues Dokument erstellen." ma:contentTypeScope="" ma:versionID="bc4c512c43d2aff0762078988938a8cc">
  <xsd:schema xmlns:xsd="http://www.w3.org/2001/XMLSchema" xmlns:xs="http://www.w3.org/2001/XMLSchema" xmlns:p="http://schemas.microsoft.com/office/2006/metadata/properties" xmlns:ns2="90c42bda-6bdb-4623-bedb-53f99b2764e9" xmlns:ns3="116c0298-a9e1-4f1f-a6a3-7dd29f8500bb" targetNamespace="http://schemas.microsoft.com/office/2006/metadata/properties" ma:root="true" ma:fieldsID="a2397af0850df075aef2995922608155" ns2:_="" ns3:_="">
    <xsd:import namespace="90c42bda-6bdb-4623-bedb-53f99b2764e9"/>
    <xsd:import namespace="116c0298-a9e1-4f1f-a6a3-7dd29f8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42bda-6bdb-4623-bedb-53f99b2764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c0298-a9e1-4f1f-a6a3-7dd29f8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628D46-FE56-4977-A00E-247082A5532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0c42bda-6bdb-4623-bedb-53f99b2764e9"/>
    <ds:schemaRef ds:uri="http://schemas.microsoft.com/office/2006/documentManagement/types"/>
    <ds:schemaRef ds:uri="http://schemas.microsoft.com/office/2006/metadata/properties"/>
    <ds:schemaRef ds:uri="116c0298-a9e1-4f1f-a6a3-7dd29f8500bb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E669C1F-2E2C-46FD-B715-EF2FB6BE38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42bda-6bdb-4623-bedb-53f99b2764e9"/>
    <ds:schemaRef ds:uri="116c0298-a9e1-4f1f-a6a3-7dd29f850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C0A166-BC5D-45D0-A616-7D14691853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Präs_Swissgenetics</Template>
  <TotalTime>0</TotalTime>
  <Words>303</Words>
  <Application>Microsoft Office PowerPoint</Application>
  <PresentationFormat>Bildschirmpräsentation (4:3)</PresentationFormat>
  <Paragraphs>76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Präs_Swissgenetics</vt:lpstr>
      <vt:lpstr>Evolution des caractères de fitness par la sélection génétique </vt:lpstr>
      <vt:lpstr>La vache Fitness existe !</vt:lpstr>
      <vt:lpstr>Evolution de la sélection </vt:lpstr>
      <vt:lpstr>Taureaux HO-RH mis en vente chez Swissgenetics </vt:lpstr>
      <vt:lpstr>Taureaux HO-RH mis en vente chez Swissgenetics </vt:lpstr>
      <vt:lpstr>Evolution des caractères de fitness par la sélection génétique </vt:lpstr>
      <vt:lpstr>Ferme du Grand-Clos</vt:lpstr>
      <vt:lpstr>Ferme du Grand-Clos</vt:lpstr>
      <vt:lpstr>Ferme du Grand-Clos</vt:lpstr>
      <vt:lpstr>Ferme du Grand-Clos</vt:lpstr>
      <vt:lpstr>Conclusion</vt:lpstr>
    </vt:vector>
  </TitlesOfParts>
  <Company>Swissgenetics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plt</dc:creator>
  <cp:lastModifiedBy>Singer Matthias</cp:lastModifiedBy>
  <cp:revision>41</cp:revision>
  <cp:lastPrinted>2021-11-26T12:53:39Z</cp:lastPrinted>
  <dcterms:created xsi:type="dcterms:W3CDTF">2011-06-20T11:10:48Z</dcterms:created>
  <dcterms:modified xsi:type="dcterms:W3CDTF">2021-12-02T08:45:42Z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0x010100EECA7F7273384043AB2A3E8F0EF06FF7</vt:lpwstr>
  </property>
</Properties>
</file>